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79" r:id="rId4"/>
    <p:sldId id="293" r:id="rId5"/>
    <p:sldId id="256" r:id="rId6"/>
    <p:sldId id="276" r:id="rId7"/>
    <p:sldId id="260" r:id="rId8"/>
    <p:sldId id="261" r:id="rId9"/>
    <p:sldId id="277" r:id="rId10"/>
    <p:sldId id="280" r:id="rId11"/>
    <p:sldId id="281" r:id="rId12"/>
    <p:sldId id="268" r:id="rId13"/>
    <p:sldId id="285" r:id="rId14"/>
    <p:sldId id="288" r:id="rId15"/>
    <p:sldId id="286" r:id="rId16"/>
    <p:sldId id="287" r:id="rId17"/>
    <p:sldId id="290" r:id="rId18"/>
    <p:sldId id="289" r:id="rId19"/>
    <p:sldId id="292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003366"/>
    <a:srgbClr val="DBBBBB"/>
    <a:srgbClr val="CBB9BF"/>
    <a:srgbClr val="B6B6B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886B9-F7C4-4F50-BF71-113AC905F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96933-C232-4539-AA80-7E9E30FB94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3FD70-2D9F-4D2B-92C4-10F7464BC4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4BFC0-F759-42F5-980A-4173739B3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6B5FE-595F-492E-AC03-34CBE746A6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FEC67-3982-4CDD-BF99-5B93FC2F28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10401-86CE-4680-882A-95AE599F8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96D38-EE5D-49CF-AB1F-7EB1D1CC77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F446E-1D78-4752-9A83-EBC7C25AF4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60CDC-1625-4EF4-A4C0-2AEA0EBD39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D7F27-66EB-4677-9247-6A80533F38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5FD3909-9EF8-4DAA-A27B-E0F10C8BD2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45.jpeg"/><Relationship Id="rId7" Type="http://schemas.openxmlformats.org/officeDocument/2006/relationships/image" Target="../media/image48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5"/>
          <p:cNvSpPr txBox="1">
            <a:spLocks noChangeArrowheads="1"/>
          </p:cNvSpPr>
          <p:nvPr/>
        </p:nvSpPr>
        <p:spPr bwMode="auto">
          <a:xfrm>
            <a:off x="179388" y="260350"/>
            <a:ext cx="85693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Министерство образования и науки Российской федерации</a:t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</a:t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latin typeface="Times New Roman" pitchFamily="18" charset="0"/>
                <a:cs typeface="Times New Roman" pitchFamily="18" charset="0"/>
              </a:rPr>
              <a:t>«Езвинская средняя общеобразовательная школа»</a:t>
            </a:r>
            <a:r>
              <a:rPr lang="ru-RU" sz="3600"/>
              <a:t/>
            </a:r>
            <a:br>
              <a:rPr lang="ru-RU" sz="3600"/>
            </a:br>
            <a:endParaRPr lang="ru-RU" altLang="ru-RU"/>
          </a:p>
        </p:txBody>
      </p:sp>
      <p:sp>
        <p:nvSpPr>
          <p:cNvPr id="2051" name="Прямоугольник 4"/>
          <p:cNvSpPr>
            <a:spLocks noChangeArrowheads="1"/>
          </p:cNvSpPr>
          <p:nvPr/>
        </p:nvSpPr>
        <p:spPr bwMode="auto">
          <a:xfrm>
            <a:off x="971550" y="1628775"/>
            <a:ext cx="6840538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latin typeface="Times New Roman" pitchFamily="18" charset="0"/>
                <a:cs typeface="Times New Roman" pitchFamily="18" charset="0"/>
              </a:rPr>
              <a:t>Исследовательская работа </a:t>
            </a:r>
          </a:p>
          <a:p>
            <a:pPr algn="ctr"/>
            <a:r>
              <a:rPr lang="ru-RU" sz="4400" b="1">
                <a:latin typeface="Times New Roman" pitchFamily="18" charset="0"/>
                <a:cs typeface="Times New Roman" pitchFamily="18" charset="0"/>
              </a:rPr>
              <a:t>«История учительской династии 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>
                <a:latin typeface="Times New Roman" pitchFamily="18" charset="0"/>
                <a:cs typeface="Times New Roman" pitchFamily="18" charset="0"/>
              </a:rPr>
              <a:t>в моей семье»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Прямоугольник 5"/>
          <p:cNvSpPr>
            <a:spLocks noChangeArrowheads="1"/>
          </p:cNvSpPr>
          <p:nvPr/>
        </p:nvSpPr>
        <p:spPr bwMode="auto">
          <a:xfrm>
            <a:off x="5219700" y="5103813"/>
            <a:ext cx="39243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Работу  выполнила:                                    Малинина  Алина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 ученица 8  класса                                                                 МОУ «Езвинской  СОШ» 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 Калининского  района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 Тверской  области</a:t>
            </a:r>
            <a:endParaRPr lang="ru-RU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1116013" y="239713"/>
            <a:ext cx="7127875" cy="3970337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Если учитель имеет только любовь к делу,</a:t>
            </a:r>
          </a:p>
          <a:p>
            <a:pPr algn="just" eaLnBrk="0" hangingPunct="0"/>
            <a:r>
              <a:rPr lang="ru-RU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он будет  хороший учитель.</a:t>
            </a:r>
          </a:p>
          <a:p>
            <a:pPr algn="just" eaLnBrk="0" hangingPunct="0"/>
            <a:r>
              <a:rPr lang="ru-RU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Если учитель имеет только любовь к ученику, как отец, мать,- он будет лучше того учителя, который прочел все книги, но не имеет любви ни к делу, ни к ученикам.</a:t>
            </a:r>
          </a:p>
          <a:p>
            <a:pPr algn="just" eaLnBrk="0" hangingPunct="0"/>
            <a:r>
              <a:rPr lang="ru-RU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Если учитель соединяет в себе любовь к делу и к ученикам, он - совершенный учитель.</a:t>
            </a:r>
          </a:p>
          <a:p>
            <a:pPr algn="just" eaLnBrk="0" hangingPunct="0"/>
            <a:r>
              <a:rPr lang="ru-RU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Л.Н.Толстой.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2"/>
          <p:cNvSpPr>
            <a:spLocks noChangeArrowheads="1"/>
          </p:cNvSpPr>
          <p:nvPr/>
        </p:nvSpPr>
        <p:spPr bwMode="auto">
          <a:xfrm>
            <a:off x="539750" y="476250"/>
            <a:ext cx="7848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работы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Изучить педагогическую династию  моей семьи.</a:t>
            </a: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39750" y="1587500"/>
            <a:ext cx="758983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just" eaLnBrk="0" hangingPunct="0">
              <a:defRPr/>
            </a:pPr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buFontTx/>
              <a:buAutoNum type="arabicPeriod"/>
              <a:defRPr/>
            </a:pP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Выявить источники, рассказывающие </a:t>
            </a:r>
          </a:p>
          <a:p>
            <a:pPr algn="just" eaLnBrk="0" hangingPunct="0">
              <a:defRPr/>
            </a:pP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 педагогической династии семьи;  </a:t>
            </a:r>
          </a:p>
          <a:p>
            <a:pPr algn="just" eaLnBrk="0" hangingPunct="0">
              <a:defRPr/>
            </a:pPr>
            <a:endParaRPr lang="ru-RU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2. Собрать фотографии   учительской династии.</a:t>
            </a:r>
          </a:p>
          <a:p>
            <a:pPr algn="just" eaLnBrk="0" hangingPunct="0">
              <a:defRPr/>
            </a:pPr>
            <a:endParaRPr lang="ru-RU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Объект исследования</a:t>
            </a: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: история  родословной.</a:t>
            </a:r>
            <a:endParaRPr lang="ru-RU" sz="36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720725" y="5126038"/>
            <a:ext cx="849471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just" eaLnBrk="0" hangingPunct="0">
              <a:defRPr/>
            </a:pPr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eaLnBrk="0" hangingPunct="0">
              <a:defRPr/>
            </a:pP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1. Ознакомление с историей   педагогов в моей семье .</a:t>
            </a:r>
          </a:p>
          <a:p>
            <a:pPr algn="just" eaLnBrk="0" hangingPunct="0">
              <a:defRPr/>
            </a:pPr>
            <a:r>
              <a:rPr lang="ru-RU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2. Поиск и изучение источников.</a:t>
            </a:r>
          </a:p>
        </p:txBody>
      </p:sp>
      <p:pic>
        <p:nvPicPr>
          <p:cNvPr id="4101" name="Содержимое 12" descr="Рисунок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913232">
            <a:off x="7399338" y="1136650"/>
            <a:ext cx="1484312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3" descr="20180405_101419.jpg"/>
          <p:cNvPicPr>
            <a:picLocks noChangeAspect="1"/>
          </p:cNvPicPr>
          <p:nvPr/>
        </p:nvPicPr>
        <p:blipFill>
          <a:blip r:embed="rId2" cstate="email"/>
          <a:srcRect r="-1057"/>
          <a:stretch>
            <a:fillRect/>
          </a:stretch>
        </p:blipFill>
        <p:spPr bwMode="auto">
          <a:xfrm>
            <a:off x="1979613" y="0"/>
            <a:ext cx="535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0" y="5661025"/>
            <a:ext cx="8820150" cy="1196975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Учительская династия в моей семье 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0"/>
            <a:ext cx="6716712" cy="20875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051" name="Содержимое 8"/>
          <p:cNvSpPr>
            <a:spLocks noGrp="1"/>
          </p:cNvSpPr>
          <p:nvPr>
            <p:ph sz="half" idx="1"/>
          </p:nvPr>
        </p:nvSpPr>
        <p:spPr>
          <a:xfrm>
            <a:off x="1692275" y="2492375"/>
            <a:ext cx="6119813" cy="2376488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Основатель нашей династии – Семён Степанович Левицкий-священник.</a:t>
            </a:r>
            <a:endParaRPr lang="ru-RU" altLang="ru-RU" sz="40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1" name="Рисунок 2" descr="Рисунок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0" y="0"/>
            <a:ext cx="91440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Писатель</a:t>
            </a:r>
            <a:r>
              <a:rPr lang="ru-RU" sz="4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Иван Семёнович </a:t>
            </a:r>
          </a:p>
          <a:p>
            <a:pPr algn="ctr"/>
            <a:r>
              <a:rPr lang="ru-RU" sz="4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Нечуй –Левицкий</a:t>
            </a:r>
          </a:p>
        </p:txBody>
      </p:sp>
      <p:pic>
        <p:nvPicPr>
          <p:cNvPr id="7173" name="Рисунок 4" descr="nechui-465-52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288" y="1341438"/>
            <a:ext cx="4429125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Ppd-ZvVldXo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76825" y="1412875"/>
            <a:ext cx="337185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nechui6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3850" y="1412875"/>
            <a:ext cx="81438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0" y="404813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Художник – Левицкий  Дмитрий Григорьевич</a:t>
            </a:r>
          </a:p>
        </p:txBody>
      </p:sp>
      <p:pic>
        <p:nvPicPr>
          <p:cNvPr id="8195" name="Рисунок 4" descr="Levitzky_self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8313" y="1341438"/>
            <a:ext cx="3992562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6273225"/>
            <a:ext cx="425284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Автопортрет - 1783 г.</a:t>
            </a:r>
          </a:p>
        </p:txBody>
      </p:sp>
      <p:pic>
        <p:nvPicPr>
          <p:cNvPr id="13" name="Рисунок 12" descr="Андріївська_церква-012.jpg"/>
          <p:cNvPicPr>
            <a:picLocks noChangeAspect="1"/>
          </p:cNvPicPr>
          <p:nvPr/>
        </p:nvPicPr>
        <p:blipFill>
          <a:blip r:embed="rId4" cstate="email"/>
          <a:srcRect t="-446"/>
          <a:stretch>
            <a:fillRect/>
          </a:stretch>
        </p:blipFill>
        <p:spPr bwMode="auto">
          <a:xfrm>
            <a:off x="4751388" y="1268413"/>
            <a:ext cx="4270375" cy="501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800px-Levitsky_kokrinov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03800" y="1125538"/>
            <a:ext cx="3744913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5004048" y="6273225"/>
            <a:ext cx="393889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Андріївська_церква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49216" y="5934670"/>
            <a:ext cx="4594784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Портрет архитектора </a:t>
            </a:r>
          </a:p>
          <a:p>
            <a:pPr algn="ctr">
              <a:defRPr/>
            </a:pPr>
            <a:r>
              <a:rPr lang="ru-RU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А. Ф. </a:t>
            </a:r>
            <a:r>
              <a:rPr lang="ru-RU" cap="all" dirty="0" err="1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Кокоринова</a:t>
            </a:r>
            <a:r>
              <a:rPr lang="ru-RU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1769 г.</a:t>
            </a:r>
          </a:p>
          <a:p>
            <a:pPr algn="ctr">
              <a:defRPr/>
            </a:pPr>
            <a:r>
              <a:rPr lang="ru-RU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Русский музей, Санкт -Петербург</a:t>
            </a:r>
          </a:p>
        </p:txBody>
      </p:sp>
      <p:pic>
        <p:nvPicPr>
          <p:cNvPr id="17" name="Рисунок 16" descr="800px-Levitzky_Demidov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16463" y="1052513"/>
            <a:ext cx="4427537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4801080" y="6027003"/>
            <a:ext cx="434292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Портрет  П.А.Демидова, 1773 г.</a:t>
            </a:r>
          </a:p>
          <a:p>
            <a:pPr algn="ctr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Третьяковская галерея, Москва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Рисунок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78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979613" y="476250"/>
            <a:ext cx="7164387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•"/>
            </a:pPr>
            <a:r>
              <a:rPr lang="ru-RU" sz="3600">
                <a:latin typeface="Times New Roman" pitchFamily="18" charset="0"/>
                <a:cs typeface="Times New Roman" pitchFamily="18" charset="0"/>
              </a:rPr>
              <a:t>Левицкая  Вера Апполинарьевна состояла в союзе писателей, работала учителем литературы, русского и украинского языков  в городе Киеве.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Прямоугольник 4"/>
          <p:cNvSpPr>
            <a:spLocks noChangeArrowheads="1"/>
          </p:cNvSpPr>
          <p:nvPr/>
        </p:nvSpPr>
        <p:spPr bwMode="auto">
          <a:xfrm>
            <a:off x="323850" y="3284538"/>
            <a:ext cx="7561263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4000">
                <a:latin typeface="Times New Roman" pitchFamily="18" charset="0"/>
                <a:cs typeface="Times New Roman" pitchFamily="18" charset="0"/>
              </a:rPr>
              <a:t>Левицкий Пётр Апполинарьевич </a:t>
            </a:r>
          </a:p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работал учителем биологии</a:t>
            </a:r>
          </a:p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 и химии в  Могилёве – Подольском</a:t>
            </a:r>
          </a:p>
        </p:txBody>
      </p:sp>
      <p:pic>
        <p:nvPicPr>
          <p:cNvPr id="9221" name="Содержимое 5" descr="Рисунок11.pn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948488" y="400526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4" descr="Рисунок8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0"/>
            <a:ext cx="1835150" cy="314166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5"/>
          <p:cNvSpPr txBox="1">
            <a:spLocks noChangeArrowheads="1"/>
          </p:cNvSpPr>
          <p:nvPr/>
        </p:nvSpPr>
        <p:spPr bwMode="auto">
          <a:xfrm>
            <a:off x="179388" y="260350"/>
            <a:ext cx="8569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/>
          </a:p>
        </p:txBody>
      </p:sp>
      <p:pic>
        <p:nvPicPr>
          <p:cNvPr id="10243" name="Содержимое 4" descr="папирус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TcZUUKhV6Q0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339752" y="1268760"/>
            <a:ext cx="4464496" cy="4667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1267" name="Содержимое 10" descr="Рисунок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3W4eJE4rKQk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95736" y="188640"/>
            <a:ext cx="3312368" cy="5874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2291" name="Рисунок 2" descr="Рисунок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68263"/>
            <a:ext cx="9144000" cy="672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Рисунок 3" descr="OX4jJV_eyPc.jpg"/>
          <p:cNvPicPr>
            <a:picLocks noChangeAspect="1"/>
          </p:cNvPicPr>
          <p:nvPr/>
        </p:nvPicPr>
        <p:blipFill>
          <a:blip r:embed="rId3" cstate="email"/>
          <a:srcRect r="-2412"/>
          <a:stretch>
            <a:fillRect/>
          </a:stretch>
        </p:blipFill>
        <p:spPr bwMode="auto">
          <a:xfrm>
            <a:off x="179388" y="188913"/>
            <a:ext cx="3960812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076056" y="188640"/>
            <a:ext cx="3357882" cy="5013176"/>
          </a:xfrm>
          <a:prstGeom prst="round2DiagRect">
            <a:avLst>
              <a:gd name="adj1" fmla="val 16667"/>
              <a:gd name="adj2" fmla="val 0"/>
            </a:avLst>
          </a:prstGeom>
          <a:ln w="38100">
            <a:solidFill>
              <a:srgbClr val="9900CC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/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5229200"/>
            <a:ext cx="83529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Чернышёва (Павленко)                                Хмелёва(Павленко) </a:t>
            </a:r>
          </a:p>
          <a:p>
            <a:pPr>
              <a:defRPr/>
            </a:pPr>
            <a:r>
              <a:rPr lang="ru-RU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Галина Ивановна                                          Ирина Ивановна   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email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cNpZ3Ii3R4o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5535613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4365104"/>
            <a:ext cx="6089264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Чернышёвы </a:t>
            </a:r>
          </a:p>
          <a:p>
            <a:pPr algn="ctr">
              <a:defRPr/>
            </a:pPr>
            <a:r>
              <a:rPr lang="ru-RU" sz="36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Александр Сергеевич </a:t>
            </a:r>
          </a:p>
          <a:p>
            <a:pPr algn="ctr">
              <a:defRPr/>
            </a:pPr>
            <a:r>
              <a:rPr lang="ru-RU" sz="36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Галина Ивановна</a:t>
            </a:r>
          </a:p>
        </p:txBody>
      </p:sp>
      <p:pic>
        <p:nvPicPr>
          <p:cNvPr id="6" name="Рисунок 5" descr="_l0Du9LX4LM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64188" y="0"/>
            <a:ext cx="3579812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" descr="Рисунок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Содержимое 5" descr="DAAIKplIhx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-451176">
            <a:off x="-258763" y="366713"/>
            <a:ext cx="5845176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Q6Mtl0srzI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681121">
            <a:off x="3468688" y="207963"/>
            <a:ext cx="570547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nwEbrWMTY8I.jpg"/>
          <p:cNvPicPr>
            <a:picLocks noChangeAspect="1"/>
          </p:cNvPicPr>
          <p:nvPr/>
        </p:nvPicPr>
        <p:blipFill>
          <a:blip r:embed="rId5" cstate="email"/>
          <a:srcRect t="-259"/>
          <a:stretch>
            <a:fillRect/>
          </a:stretch>
        </p:blipFill>
        <p:spPr bwMode="auto">
          <a:xfrm>
            <a:off x="1331913" y="3395663"/>
            <a:ext cx="5495925" cy="346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1C38DAGaOtQ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7063" y="0"/>
            <a:ext cx="8516937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Содержимое 4" descr="папирус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0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avDL_G7YUII.jpg"/>
          <p:cNvPicPr>
            <a:picLocks noChangeAspect="1"/>
          </p:cNvPicPr>
          <p:nvPr/>
        </p:nvPicPr>
        <p:blipFill>
          <a:blip r:embed="rId3" cstate="email"/>
          <a:srcRect t="-260"/>
          <a:stretch>
            <a:fillRect/>
          </a:stretch>
        </p:blipFill>
        <p:spPr>
          <a:xfrm>
            <a:off x="1331640" y="764704"/>
            <a:ext cx="6696744" cy="5171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12345.jpg"/>
          <p:cNvPicPr>
            <a:picLocks noChangeAspect="1"/>
          </p:cNvPicPr>
          <p:nvPr/>
        </p:nvPicPr>
        <p:blipFill>
          <a:blip r:embed="rId4" cstate="email"/>
          <a:srcRect r="-275"/>
          <a:stretch>
            <a:fillRect/>
          </a:stretch>
        </p:blipFill>
        <p:spPr bwMode="auto">
          <a:xfrm>
            <a:off x="2638425" y="404813"/>
            <a:ext cx="3878263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20180310_172543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20180310_172642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415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20180310_172625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5193849">
            <a:off x="967581" y="905669"/>
            <a:ext cx="70024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7" name="Рисунок 3" descr="Рисунок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68263"/>
            <a:ext cx="9144000" cy="672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115616" y="476672"/>
            <a:ext cx="6840760" cy="57843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pic>
        <p:nvPicPr>
          <p:cNvPr id="7" name="Рисунок 6" descr="Рисунок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940152" y="260648"/>
            <a:ext cx="3804861" cy="567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771800" y="476672"/>
            <a:ext cx="3665615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-468560" y="548680"/>
            <a:ext cx="3563888" cy="5318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1" name="Рисунок 2" descr="Рисунок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68263"/>
            <a:ext cx="9144000" cy="672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:\фото учителя\Клюев Павел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23528" y="476672"/>
            <a:ext cx="3534261" cy="5400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5" name="Рисунок 4" descr="iQ1RXFvzoMI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4427984" y="0"/>
            <a:ext cx="4176464" cy="6519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5" name="Рисунок 2" descr="Рисунок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0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908175" y="908050"/>
            <a:ext cx="62849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  поколений  учителей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619250" y="2420938"/>
            <a:ext cx="669766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нашей семейной династии 14 учителей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908175" y="3789363"/>
            <a:ext cx="5976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представители разных учительских профессий: и филолог, и биолог, и историк, и учитель начальных классов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203575" y="5084763"/>
            <a:ext cx="26685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около 360 лет 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Рисунок 2" descr="Рисунок4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4787900" y="404813"/>
            <a:ext cx="46434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tabLst>
                <a:tab pos="3059113" algn="ctr"/>
                <a:tab pos="5353050" algn="l"/>
              </a:tabLst>
            </a:pPr>
            <a: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Династия — гордое слово!	</a:t>
            </a:r>
            <a:b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Сплелись  поколения в нём.</a:t>
            </a:r>
            <a:b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славу труда своих предков</a:t>
            </a:r>
            <a:b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Достойно сквозь годы пронесем.</a:t>
            </a:r>
          </a:p>
          <a:p>
            <a:pPr eaLnBrk="0" hangingPunct="0">
              <a:tabLst>
                <a:tab pos="3059113" algn="ctr"/>
                <a:tab pos="5353050" algn="l"/>
              </a:tabLst>
            </a:pPr>
            <a:r>
              <a: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Потомственный врач, учитель…</a:t>
            </a:r>
          </a:p>
        </p:txBody>
      </p:sp>
      <p:pic>
        <p:nvPicPr>
          <p:cNvPr id="7" name="Рисунок 6" descr="nechui-465-52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0825" y="1268413"/>
            <a:ext cx="3970338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Levitzky_self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850" y="1052513"/>
            <a:ext cx="3765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NpZ3Ii3R4o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412875"/>
            <a:ext cx="4824413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7Cec8g3Mg4.jpg"/>
          <p:cNvPicPr>
            <a:picLocks noChangeAspect="1"/>
          </p:cNvPicPr>
          <p:nvPr/>
        </p:nvPicPr>
        <p:blipFill>
          <a:blip r:embed="rId6" cstate="email"/>
          <a:srcRect t="-1656"/>
          <a:stretch>
            <a:fillRect/>
          </a:stretch>
        </p:blipFill>
        <p:spPr bwMode="auto">
          <a:xfrm>
            <a:off x="0" y="1052513"/>
            <a:ext cx="4859338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TcZUUKhV6Q0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0800" y="981075"/>
            <a:ext cx="48450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512" y="0"/>
            <a:ext cx="8964488" cy="6727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048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0484" name="Picture 2" descr="F:\f_124348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31640" y="548680"/>
            <a:ext cx="6912768" cy="1192778"/>
          </a:xfrm>
          <a:prstGeom prst="rect">
            <a:avLst/>
          </a:prstGeom>
        </p:spPr>
        <p:txBody>
          <a:bodyPr wrap="none">
            <a:prstTxWarp prst="textChevronInverted">
              <a:avLst/>
            </a:prstTxWarp>
            <a:spAutoFit/>
            <a:scene3d>
              <a:camera prst="perspectiveContrastingLeftFacing"/>
              <a:lightRig rig="threePt" dir="t"/>
            </a:scene3d>
          </a:bodyPr>
          <a:lstStyle/>
          <a:p>
            <a:pPr>
              <a:defRPr/>
            </a:pPr>
            <a:r>
              <a:rPr lang="ru-RU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Спасибо за внимание!</a:t>
            </a:r>
          </a:p>
        </p:txBody>
      </p:sp>
      <p:pic>
        <p:nvPicPr>
          <p:cNvPr id="20486" name="Picture 27" descr="1b3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000500" y="4786313"/>
            <a:ext cx="2357438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27" descr="1b3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5929313" y="2143125"/>
            <a:ext cx="2867025" cy="211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27" descr="1b3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0"/>
            <a:ext cx="2428875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306</Words>
  <Application>Microsoft Office PowerPoint</Application>
  <PresentationFormat>Экран (4:3)</PresentationFormat>
  <Paragraphs>53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Monotype Corsiva</vt:lpstr>
      <vt:lpstr>Тема Office</vt:lpstr>
      <vt:lpstr>Слайд 1</vt:lpstr>
      <vt:lpstr>Слайд 2</vt:lpstr>
      <vt:lpstr>Слайд 3</vt:lpstr>
      <vt:lpstr>Учительская династия в моей семье </vt:lpstr>
      <vt:lpstr>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Династия  педагогов</dc:title>
  <dc:creator>-</dc:creator>
  <cp:lastModifiedBy>Малинка</cp:lastModifiedBy>
  <cp:revision>66</cp:revision>
  <dcterms:created xsi:type="dcterms:W3CDTF">2008-09-28T06:55:03Z</dcterms:created>
  <dcterms:modified xsi:type="dcterms:W3CDTF">2018-04-23T20:17:46Z</dcterms:modified>
</cp:coreProperties>
</file>