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9" r:id="rId2"/>
    <p:sldId id="271" r:id="rId3"/>
    <p:sldId id="260" r:id="rId4"/>
    <p:sldId id="268" r:id="rId5"/>
    <p:sldId id="263" r:id="rId6"/>
    <p:sldId id="264" r:id="rId7"/>
    <p:sldId id="265" r:id="rId8"/>
    <p:sldId id="261" r:id="rId9"/>
    <p:sldId id="267" r:id="rId10"/>
    <p:sldId id="266" r:id="rId11"/>
    <p:sldId id="259" r:id="rId12"/>
    <p:sldId id="257" r:id="rId13"/>
    <p:sldId id="258" r:id="rId14"/>
    <p:sldId id="272" r:id="rId15"/>
    <p:sldId id="270" r:id="rId16"/>
    <p:sldId id="256" r:id="rId17"/>
    <p:sldId id="273" r:id="rId18"/>
    <p:sldId id="26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9900"/>
    <a:srgbClr val="00CC0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2269E7-9886-417F-A432-3EA6C239274A}" type="datetimeFigureOut">
              <a:rPr lang="ru-RU" smtClean="0"/>
              <a:pPr/>
              <a:t>14.01.2018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8BADFE-9F65-43D0-BC30-26677169FA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91;&#1095;&#1105;&#1073;&#1072;\&#1076;&#1080;&#1087;&#1083;&#1086;&#1084;\&#1085;&#1072;&#1095;&#1072;&#1083;&#1086;%20&#1087;&#1088;&#1072;&#1079;&#1076;&#1085;&#1080;&#1082;&#1072;.mp3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jpeg"/><Relationship Id="rId3" Type="http://schemas.openxmlformats.org/officeDocument/2006/relationships/slide" Target="slide4.xml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audio" Target="../media/audio1.wav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png"/><Relationship Id="rId7" Type="http://schemas.openxmlformats.org/officeDocument/2006/relationships/image" Target="../media/image51.gi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image" Target="../media/image5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Рисунок12336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Picture 3" descr="C:\ШКОЛА\АНИМАЦИИ\multjashka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643174" y="827204"/>
            <a:ext cx="4786346" cy="603079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1071546"/>
            <a:ext cx="8001056" cy="185738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Georgia" pitchFamily="18" charset="0"/>
              </a:rPr>
              <a:t>«</a:t>
            </a:r>
            <a:r>
              <a:rPr lang="ru-RU" sz="2000" b="1" i="1" cap="all" dirty="0" smtClean="0">
                <a:ln w="9000" cmpd="sng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Georgia" pitchFamily="18" charset="0"/>
              </a:rPr>
              <a:t>Как  Змея не хотела              уступать место </a:t>
            </a:r>
          </a:p>
          <a:p>
            <a:pPr algn="ctr"/>
            <a:r>
              <a:rPr lang="ru-RU" sz="2000" b="1" i="1" cap="all" dirty="0" smtClean="0">
                <a:ln w="9000" cmpd="sng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Georgia" pitchFamily="18" charset="0"/>
              </a:rPr>
              <a:t>     следующему                     новому году …</a:t>
            </a:r>
            <a:r>
              <a:rPr lang="ru-RU" sz="3200" b="1" cap="all" dirty="0" smtClean="0">
                <a:ln w="9000" cmpd="sng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Georgia" pitchFamily="18" charset="0"/>
              </a:rPr>
              <a:t>»</a:t>
            </a:r>
            <a:endParaRPr lang="ru-RU" sz="5400" b="1" cap="all" dirty="0">
              <a:ln w="9000" cmpd="sng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  <a:reflection blurRad="12700" stA="28000" endPos="45000" dist="1000" dir="5400000" sy="-100000" algn="bl" rotWithShape="0"/>
              </a:effectLst>
              <a:latin typeface="Georgia" pitchFamily="18" charset="0"/>
            </a:endParaRPr>
          </a:p>
        </p:txBody>
      </p:sp>
      <p:pic>
        <p:nvPicPr>
          <p:cNvPr id="7" name="Picture 4" descr="401_la[1]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14282" y="1428736"/>
            <a:ext cx="3007166" cy="485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d847018811ab[1]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610350" y="1643050"/>
            <a:ext cx="253365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начало праздни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tretch>
            <a:fillRect/>
          </a:stretch>
        </p:blipFill>
        <p:spPr>
          <a:xfrm>
            <a:off x="5357818" y="6553200"/>
            <a:ext cx="304800" cy="3048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14282" y="5857892"/>
            <a:ext cx="3500462" cy="1000108"/>
          </a:xfrm>
          <a:prstGeom prst="rect">
            <a:avLst/>
          </a:prstGeom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Подготовила и провела мероприятие :</a:t>
            </a:r>
            <a:endParaRPr lang="ru-RU" b="1" dirty="0" smtClean="0">
              <a:ln w="11430">
                <a:solidFill>
                  <a:schemeClr val="tx2">
                    <a:lumMod val="75000"/>
                  </a:schemeClr>
                </a:solidFill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ru-RU" b="1" dirty="0" smtClean="0">
                <a:ln w="11430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Малинина Н.В. </a:t>
            </a:r>
            <a:endParaRPr lang="ru-RU" b="1" dirty="0">
              <a:ln w="11430">
                <a:solidFill>
                  <a:schemeClr val="tx2">
                    <a:lumMod val="75000"/>
                  </a:schemeClr>
                </a:solidFill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Содержимое 6" descr="IMG_0884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 rot="20852118">
            <a:off x="781541" y="710385"/>
            <a:ext cx="7169824" cy="5377368"/>
          </a:xfrm>
          <a:prstGeom prst="ellipse">
            <a:avLst/>
          </a:prstGeom>
          <a:ln w="63500" cap="rnd"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Рисунок 7" descr="IMG_0885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42910" y="285728"/>
            <a:ext cx="8501090" cy="63758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Рисунок 9" descr="IMG_0886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1071538" y="0"/>
            <a:ext cx="6738953" cy="6631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2" y="4855693"/>
            <a:ext cx="1357322" cy="15589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403568" y="0"/>
            <a:ext cx="1740432" cy="19989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IMG_0887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>
          <a:xfrm>
            <a:off x="285720" y="571480"/>
            <a:ext cx="7715304" cy="500063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20000"/>
                <a:lumOff val="8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0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28794" y="571480"/>
            <a:ext cx="5572274" cy="5896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143768" y="1785926"/>
            <a:ext cx="1285884" cy="14769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143372" y="0"/>
            <a:ext cx="1249890" cy="14355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142976" y="428604"/>
            <a:ext cx="1481150" cy="17011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14348" y="3357562"/>
            <a:ext cx="1168928" cy="13425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_0888.JP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>
          <a:xfrm>
            <a:off x="571472" y="0"/>
            <a:ext cx="807246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MG_0890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214282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83071E-6 C -0.06163 0.05736 -0.12309 0.11471 -0.11545 0.14755 C -0.10781 0.18039 0.01858 0.21786 0.04601 0.19681 C 0.07344 0.17577 0.05417 0.05343 0.04914 0.02059 C 0.0441 -0.01225 0.02136 0.00347 0.01528 -2.83071E-6 " pathEditMode="relative" ptsTypes="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88889E-6 2.83071E-6 C 0.0481 -0.00139 0.09619 -0.00254 0.07535 -0.00809 C 0.05452 -0.01364 -0.11423 -0.0377 -0.12465 -0.03284 C -0.13506 -0.02798 -0.06145 -0.0037 0.01233 0.02058 " pathEditMode="relative" ptsTypes="aaaA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323 0.29094 C 0.29827 0.34297 0.25348 0.39524 0.25556 0.43247 C 0.25764 0.46971 0.33976 0.47364 0.35556 0.51434 C 0.37136 0.55504 0.34618 0.64524 0.35087 0.67623 C 0.35556 0.70722 0.36945 0.70398 0.38334 0.70097 " pathEditMode="relative" ptsTypes="aaa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7.74283E-6 C -0.04722 -0.10223 -0.09427 -0.20445 -0.07222 -0.213 C -0.05017 -0.22156 0.11337 -0.1235 0.13229 -0.05112 C 0.15121 0.02127 0.07066 0.16743 0.04149 0.22132 C 0.01233 0.2752 -0.02726 0.26341 -0.04306 0.27266 C -0.05885 0.28191 -0.05504 0.27659 -0.05382 0.27659 C -0.0526 0.27659 -0.03663 0.27335 -0.03542 0.27266 C -0.0342 0.27196 -0.04601 0.27173 -0.04618 0.27266 C -0.04635 0.27358 -0.03698 0.27844 -0.03698 0.27867 C -0.03698 0.2789 -0.04497 0.27566 -0.04618 0.27474 " pathEditMode="relative" ptsTypes="aaaaaaaaaA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зима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Picture 13" descr="снежинка_5">
            <a:hlinkClick r:id="rId3" action="ppaction://hlinksldjump">
              <a:snd r:embed="rId4" name="chimes.wav"/>
            </a:hlinkClick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2802202">
            <a:off x="671920" y="2584212"/>
            <a:ext cx="11207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3" descr="снежинка_5">
            <a:hlinkClick r:id="rId3" action="ppaction://hlinksldjump">
              <a:snd r:embed="rId4" name="chimes.wav"/>
            </a:hlinkClick>
          </p:cNvPr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71802" y="4572008"/>
            <a:ext cx="972580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3" descr="снежинка_5">
            <a:hlinkClick r:id="rId3" action="ppaction://hlinksldjump">
              <a:snd r:embed="rId4" name="chimes.wav"/>
            </a:hlinkClick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643438" y="1928802"/>
            <a:ext cx="835023" cy="858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3" descr="снежинка_5">
            <a:hlinkClick r:id="rId3" action="ppaction://hlinksldjump">
              <a:snd r:embed="rId4" name="chimes.wav"/>
            </a:hlinkClick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2428860" y="1142984"/>
            <a:ext cx="90311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3" descr="снежинка_5">
            <a:hlinkClick r:id="rId3" action="ppaction://hlinksldjump">
              <a:snd r:embed="rId4" name="chimes.wav"/>
            </a:hlinkClick>
          </p:cNvPr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1285852" y="428604"/>
            <a:ext cx="857256" cy="881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3" descr="снежинка_5">
            <a:hlinkClick r:id="rId3" action="ppaction://hlinksldjump">
              <a:snd r:embed="rId4" name="chimes.wav"/>
            </a:hlinkClick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000628" y="214290"/>
            <a:ext cx="694677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3" descr="снежинка_5">
            <a:hlinkClick r:id="rId3" action="ppaction://hlinksldjump">
              <a:snd r:embed="rId4" name="chimes.wav"/>
            </a:hlinkClick>
          </p:cNvPr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7000893" y="357166"/>
            <a:ext cx="773448" cy="795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снежинка_5">
            <a:hlinkClick r:id="rId3" action="ppaction://hlinksldjump">
              <a:snd r:embed="rId4" name="chimes.wav"/>
            </a:hlinkClick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1285852" y="5214950"/>
            <a:ext cx="90311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 descr="снежинка_5">
            <a:hlinkClick r:id="rId3" action="ppaction://hlinksldjump">
              <a:snd r:embed="rId4" name="chimes.wav"/>
            </a:hlinkClick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143240" y="2500306"/>
            <a:ext cx="90311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3" descr="elky34[1]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143472" y="1571612"/>
            <a:ext cx="4000528" cy="5053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IMG_0892.JPG"/>
          <p:cNvPicPr>
            <a:picLocks noChangeAspect="1"/>
          </p:cNvPicPr>
          <p:nvPr/>
        </p:nvPicPr>
        <p:blipFill>
          <a:blip r:embed="rId1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зима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-1"/>
            <a:ext cx="9144000" cy="6858001"/>
          </a:xfrm>
        </p:spPr>
      </p:pic>
      <p:pic>
        <p:nvPicPr>
          <p:cNvPr id="5" name="Рисунок 4" descr="IMG_0893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2071670" y="214290"/>
            <a:ext cx="6143668" cy="635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зима2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51316" cy="6858000"/>
          </a:xfrm>
        </p:spPr>
      </p:pic>
      <p:pic>
        <p:nvPicPr>
          <p:cNvPr id="5" name="Рисунок 4" descr="IMG_089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57158" y="357166"/>
            <a:ext cx="8382027" cy="6286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0897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н.г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" y="-160784"/>
            <a:ext cx="9429783" cy="7072338"/>
          </a:xfrm>
        </p:spPr>
      </p:pic>
      <p:pic>
        <p:nvPicPr>
          <p:cNvPr id="5" name="Picture 16" descr="34[2]">
            <a:hlinkClick r:id="" action="ppaction://noaction">
              <a:snd r:embed="rId3" name="chimes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72396" y="642918"/>
            <a:ext cx="1951033" cy="19510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16" descr="34[2]">
            <a:hlinkClick r:id="" action="ppaction://noaction">
              <a:snd r:embed="rId3" name="chimes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071670" y="0"/>
            <a:ext cx="1714490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6" descr="34[2]">
            <a:hlinkClick r:id="" action="ppaction://noaction">
              <a:snd r:embed="rId3" name="chimes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3643314"/>
            <a:ext cx="935038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6" descr="34[2]">
            <a:hlinkClick r:id="" action="ppaction://noaction">
              <a:snd r:embed="rId3" name="chimes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358214" y="3286124"/>
            <a:ext cx="935038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IMG_0899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>
          <a:xfrm>
            <a:off x="1142976" y="214290"/>
            <a:ext cx="6929454" cy="62151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IMG_0898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keyon_walls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0" y="0"/>
            <a:ext cx="9154598" cy="6915048"/>
          </a:xfrm>
          <a:noFill/>
        </p:spPr>
      </p:pic>
      <p:pic>
        <p:nvPicPr>
          <p:cNvPr id="5" name="Рисунок 4" descr="IMG_090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090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otkrytka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000232" y="0"/>
            <a:ext cx="5643602" cy="6892036"/>
          </a:xfrm>
          <a:noFill/>
        </p:spPr>
      </p:pic>
      <p:pic>
        <p:nvPicPr>
          <p:cNvPr id="5" name="Рисунок 4" descr="IMG_090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0907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снежинка_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28794" y="5786454"/>
            <a:ext cx="68580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4" descr="снежинка_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500694" y="500042"/>
            <a:ext cx="6477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4" descr="снежинка_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14480" y="2428868"/>
            <a:ext cx="6477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4" descr="снежинка_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86116" y="357166"/>
            <a:ext cx="6477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4" descr="снежинка_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472" y="3714752"/>
            <a:ext cx="6477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4" descr="снежинка_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072330" y="2071678"/>
            <a:ext cx="6477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3" descr="снежинка_3_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00958" y="3214686"/>
            <a:ext cx="658813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3" descr="снежинка_3_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714612" y="1643050"/>
            <a:ext cx="658813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3" descr="снежинка_3_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715272" y="5572140"/>
            <a:ext cx="658813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3" descr="снежинка_3_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500166" y="285728"/>
            <a:ext cx="658813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снежинка_3_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14348" y="2143116"/>
            <a:ext cx="658813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3" descr="снежинка_3_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29256" y="1500174"/>
            <a:ext cx="658813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3" descr="снежинка_3_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929586" y="642918"/>
            <a:ext cx="658813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4" descr="снежинка_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43702" y="4643446"/>
            <a:ext cx="66833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4" descr="снежинка_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571604" y="3714752"/>
            <a:ext cx="66833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4" descr="снежинка_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072462" y="1857364"/>
            <a:ext cx="66833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4" descr="снежинка_5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429124" y="714356"/>
            <a:ext cx="668337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4" descr="снежинка_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215338" y="4214818"/>
            <a:ext cx="66833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4" descr="снежинка_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2910" y="5572140"/>
            <a:ext cx="66833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4" descr="снежинка_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58" y="714356"/>
            <a:ext cx="66833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снежинка_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86578" y="500042"/>
            <a:ext cx="66833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12" descr="mysh43[1]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500298" y="1458477"/>
            <a:ext cx="4500594" cy="5399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Рисунок 25" descr="IMG_0908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Рисунок 26" descr="IMG_0913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Рисунок1233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-1"/>
            <a:ext cx="9289112" cy="6858001"/>
          </a:xfrm>
        </p:spPr>
      </p:pic>
      <p:pic>
        <p:nvPicPr>
          <p:cNvPr id="6" name="Picture 13" descr="132[1]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00364" y="1571612"/>
            <a:ext cx="3434852" cy="4250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IMG_0909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0910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1" descr="c95a7d9312e4[1]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071802" y="1428736"/>
            <a:ext cx="3071834" cy="4735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MG_091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0916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Рисунок2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93481"/>
          </a:xfrm>
        </p:spPr>
      </p:pic>
      <p:pic>
        <p:nvPicPr>
          <p:cNvPr id="5" name="Рисунок 4" descr="IMG_094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0939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4" descr="_16_нвг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57224" y="136794"/>
            <a:ext cx="7572396" cy="672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MG_092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0928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0922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>
          <a:xfrm>
            <a:off x="1571604" y="0"/>
            <a:ext cx="650082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IMG_093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0889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0" y="-214338"/>
            <a:ext cx="7358146" cy="69029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0938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-2" y="0"/>
            <a:ext cx="9144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frost00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-256978" y="0"/>
            <a:ext cx="9400977" cy="7520781"/>
          </a:xfrm>
        </p:spPr>
      </p:pic>
      <p:pic>
        <p:nvPicPr>
          <p:cNvPr id="6" name="Рисунок 5" descr="IMG_0946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785785" y="357166"/>
            <a:ext cx="7956407" cy="70723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0964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857224" y="216525"/>
            <a:ext cx="7500990" cy="6641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0966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>
          <a:xfrm>
            <a:off x="-511381" y="0"/>
            <a:ext cx="9655381" cy="7643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0"/>
            <a:ext cx="7215238" cy="1714488"/>
          </a:xfrm>
        </p:spPr>
        <p:txBody>
          <a:bodyPr>
            <a:prstTxWarp prst="textWave2">
              <a:avLst/>
            </a:prstTxWarp>
            <a:normAutofit fontScale="85000" lnSpcReduction="20000"/>
          </a:bodyPr>
          <a:lstStyle/>
          <a:p>
            <a:pPr>
              <a:buNone/>
            </a:pPr>
            <a:r>
              <a:rPr lang="ru-RU" sz="43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Georgia" pitchFamily="18" charset="0"/>
              </a:rPr>
              <a:t>Мероприятие состоялось </a:t>
            </a:r>
          </a:p>
          <a:p>
            <a:pPr>
              <a:buNone/>
            </a:pPr>
            <a:r>
              <a:rPr lang="ru-RU" sz="43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Georgia" pitchFamily="18" charset="0"/>
              </a:rPr>
              <a:t>27 декабря 2013 года в </a:t>
            </a:r>
          </a:p>
          <a:p>
            <a:pPr>
              <a:buNone/>
            </a:pPr>
            <a:r>
              <a:rPr lang="ru-RU" sz="43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Georgia" pitchFamily="18" charset="0"/>
              </a:rPr>
              <a:t>МОУ «Езвинская СОШ»</a:t>
            </a:r>
          </a:p>
          <a:p>
            <a:endParaRPr lang="ru-RU" dirty="0"/>
          </a:p>
        </p:txBody>
      </p:sp>
      <p:pic>
        <p:nvPicPr>
          <p:cNvPr id="5" name="Picture 21" descr="elky32[1]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14810" y="1214422"/>
            <a:ext cx="4000528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IMG_0907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285720" y="1463041"/>
            <a:ext cx="4214842" cy="5394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 rot="5400000">
            <a:off x="5147174" y="3068140"/>
            <a:ext cx="6500858" cy="650282"/>
          </a:xfrm>
          <a:prstGeom prst="rect">
            <a:avLst/>
          </a:prstGeom>
        </p:spPr>
        <p:txBody>
          <a:bodyPr vert="wordArtVert" wrap="none">
            <a:prstTxWarp prst="textFadeRight">
              <a:avLst/>
            </a:prstTxWarp>
            <a:spAutoFit/>
          </a:bodyPr>
          <a:lstStyle/>
          <a:p>
            <a:r>
              <a:rPr lang="ru-RU" sz="600" b="1" i="1" dirty="0" smtClean="0">
                <a:ln>
                  <a:solidFill>
                    <a:srgbClr val="009900"/>
                  </a:solidFill>
                </a:ln>
                <a:solidFill>
                  <a:srgbClr val="00FF00"/>
                </a:solidFill>
                <a:latin typeface="Georgia" pitchFamily="18" charset="0"/>
              </a:rPr>
              <a:t>Спасибо за внимание</a:t>
            </a:r>
            <a:r>
              <a:rPr lang="ru-RU" sz="900" b="1" i="1" dirty="0" smtClean="0">
                <a:ln>
                  <a:solidFill>
                    <a:srgbClr val="009900"/>
                  </a:solidFill>
                </a:ln>
                <a:solidFill>
                  <a:srgbClr val="00FF00"/>
                </a:solidFill>
                <a:latin typeface="Georgia" pitchFamily="18" charset="0"/>
              </a:rPr>
              <a:t>!</a:t>
            </a:r>
            <a:endParaRPr lang="ru-RU" sz="900" dirty="0">
              <a:ln>
                <a:solidFill>
                  <a:srgbClr val="009900"/>
                </a:solidFill>
              </a:ln>
              <a:solidFill>
                <a:srgbClr val="00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med" advClick="0" advTm="4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36</Words>
  <Application>Microsoft Office PowerPoint</Application>
  <PresentationFormat>Экран (4:3)</PresentationFormat>
  <Paragraphs>8</Paragraphs>
  <Slides>18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Малинка</dc:creator>
  <cp:lastModifiedBy>Малинка</cp:lastModifiedBy>
  <cp:revision>23</cp:revision>
  <dcterms:created xsi:type="dcterms:W3CDTF">2014-03-01T19:18:41Z</dcterms:created>
  <dcterms:modified xsi:type="dcterms:W3CDTF">2018-01-14T11:09:50Z</dcterms:modified>
</cp:coreProperties>
</file>