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B5A4"/>
    <a:srgbClr val="3F3D3E"/>
    <a:srgbClr val="AEA292"/>
    <a:srgbClr val="353B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316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5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8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28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74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73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64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38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3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9BD10-D0EA-4DEA-A0A4-B4D1AE3A1D6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28B83-F90E-49E4-AECB-A182A4FD7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18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04281" y="1838528"/>
            <a:ext cx="3511685" cy="2417323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Тренажер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Правописание слов с парным по глухости-звонкости согласным звуком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49CCEC-F099-37DB-9277-C436B01A5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2" y="1035525"/>
            <a:ext cx="4895386" cy="571469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995000" y="0"/>
            <a:ext cx="52193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Сергея Дмитриевича Конюхова»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4281" y="5426782"/>
            <a:ext cx="3193503" cy="1323439"/>
          </a:xfrm>
          <a:prstGeom prst="rect">
            <a:avLst/>
          </a:prstGeom>
          <a:solidFill>
            <a:srgbClr val="CBB5A4"/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Гашева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Юрьевна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08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4283642" y="160506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Интересный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расска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4883650" y="2807036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6992980" y="2807036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A4CCD75-9D24-72EC-9C8D-ABDCB21C2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06" y="2217906"/>
            <a:ext cx="3720830" cy="464009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156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143969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Исче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 за звездой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872439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2710967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692D99-B160-8ED0-8177-22022E29A3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463" y="1552272"/>
            <a:ext cx="3326538" cy="5187583"/>
          </a:xfrm>
          <a:prstGeom prst="rect">
            <a:avLst/>
          </a:prstGeom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76CACC2F-D181-C42B-58CD-EB054DEB54E1}"/>
              </a:ext>
            </a:extLst>
          </p:cNvPr>
          <p:cNvSpPr/>
          <p:nvPr/>
        </p:nvSpPr>
        <p:spPr>
          <a:xfrm>
            <a:off x="5138500" y="280026"/>
            <a:ext cx="2701994" cy="1154101"/>
          </a:xfrm>
          <a:prstGeom prst="wedgeRoundRectCallout">
            <a:avLst>
              <a:gd name="adj1" fmla="val -2279"/>
              <a:gd name="adj2" fmla="val 134044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А я бы могла стать 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звездой! 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Я запомнила, как пишется это слово.</a:t>
            </a:r>
          </a:p>
        </p:txBody>
      </p:sp>
    </p:spTree>
    <p:extLst>
      <p:ext uri="{BB962C8B-B14F-4D97-AF65-F5344CB8AC3E}">
        <p14:creationId xmlns:p14="http://schemas.microsoft.com/office/powerpoint/2010/main" val="160971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4604657" y="1575880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Скорый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поез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5218496" y="284594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7451798" y="284594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д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3BC4173-2816-0D7E-8401-4F165F79D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26" y="2723603"/>
            <a:ext cx="5666011" cy="432883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C4FD8704-13B4-F9EF-E3E6-EF10737DDA4B}"/>
              </a:ext>
            </a:extLst>
          </p:cNvPr>
          <p:cNvSpPr/>
          <p:nvPr/>
        </p:nvSpPr>
        <p:spPr>
          <a:xfrm>
            <a:off x="809692" y="1092847"/>
            <a:ext cx="2857636" cy="1076581"/>
          </a:xfrm>
          <a:prstGeom prst="wedgeRoundRectCallout">
            <a:avLst>
              <a:gd name="adj1" fmla="val -2279"/>
              <a:gd name="adj2" fmla="val 134044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Прикрывай рот, когда зеваешь!</a:t>
            </a:r>
          </a:p>
        </p:txBody>
      </p:sp>
    </p:spTree>
    <p:extLst>
      <p:ext uri="{BB962C8B-B14F-4D97-AF65-F5344CB8AC3E}">
        <p14:creationId xmlns:p14="http://schemas.microsoft.com/office/powerpoint/2010/main" val="283008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904673"/>
            <a:ext cx="4325336" cy="1527242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Красивая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улы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..ка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872439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2710967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45F451-699F-599E-EB4F-5B52485DA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50979"/>
            <a:ext cx="4423404" cy="510702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729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904673"/>
            <a:ext cx="4325336" cy="1527242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Тёплый шар..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872439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2710967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ф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3D6814B-F2BB-DAB1-3B85-E5CFD998B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651" y="1963814"/>
            <a:ext cx="3802349" cy="497039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379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904673"/>
            <a:ext cx="4325336" cy="1527242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Сложная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зага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..ка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872439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2710967" y="280703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д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C998727-4BDB-B41F-3DBA-EC725924E0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530" y="1617235"/>
            <a:ext cx="3334718" cy="524076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xmlns="" id="{4DBC1EDB-37DB-7CE9-2AB9-A20611CEB8E1}"/>
              </a:ext>
            </a:extLst>
          </p:cNvPr>
          <p:cNvSpPr/>
          <p:nvPr/>
        </p:nvSpPr>
        <p:spPr>
          <a:xfrm>
            <a:off x="5916713" y="100626"/>
            <a:ext cx="2857636" cy="1076581"/>
          </a:xfrm>
          <a:prstGeom prst="wedgeRoundRectCallout">
            <a:avLst>
              <a:gd name="adj1" fmla="val -2279"/>
              <a:gd name="adj2" fmla="val 75312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Последнее задание! </a:t>
            </a:r>
          </a:p>
        </p:txBody>
      </p:sp>
    </p:spTree>
    <p:extLst>
      <p:ext uri="{BB962C8B-B14F-4D97-AF65-F5344CB8AC3E}">
        <p14:creationId xmlns:p14="http://schemas.microsoft.com/office/powerpoint/2010/main" val="356008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85B456C-B152-4B97-90CA-D62601E592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66ACE6AB-5E1D-B6D3-3A79-0DA83480AA78}"/>
              </a:ext>
            </a:extLst>
          </p:cNvPr>
          <p:cNvSpPr/>
          <p:nvPr/>
        </p:nvSpPr>
        <p:spPr>
          <a:xfrm>
            <a:off x="478952" y="382728"/>
            <a:ext cx="2857636" cy="1076581"/>
          </a:xfrm>
          <a:prstGeom prst="wedgeRoundRectCallout">
            <a:avLst>
              <a:gd name="adj1" fmla="val 45038"/>
              <a:gd name="adj2" fmla="val 125008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Спасибо! Ты 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371951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04281" y="1838528"/>
            <a:ext cx="3511685" cy="2417323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Привет! Давай поможем далматинцем найти путь домой? Ответь на все вопросы!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49CCEC-F099-37DB-9277-C436B01A5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2" y="1035525"/>
            <a:ext cx="4895386" cy="571469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114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143969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Волшебная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ска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..ка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944B53B-46B6-CF4A-99A9-E25BE3437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160" y="2237362"/>
            <a:ext cx="3178528" cy="462063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797479" y="2766454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2798516" y="2766454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4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4740843" y="1721795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Сильный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дож..ь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7396176" y="2998551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5673513" y="2998551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д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9645D99-B303-1CE0-9E2F-5137C0E68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" y="1822073"/>
            <a:ext cx="3731161" cy="483649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8D0C5E04-CDDC-5450-2702-7E94A3D681EE}"/>
              </a:ext>
            </a:extLst>
          </p:cNvPr>
          <p:cNvSpPr/>
          <p:nvPr/>
        </p:nvSpPr>
        <p:spPr>
          <a:xfrm>
            <a:off x="892227" y="1086116"/>
            <a:ext cx="1398432" cy="1073043"/>
          </a:xfrm>
          <a:prstGeom prst="wedgeRoundRectCallout">
            <a:avLst>
              <a:gd name="adj1" fmla="val 48728"/>
              <a:gd name="adj2" fmla="val 82444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Я в тебя верю!</a:t>
            </a:r>
          </a:p>
        </p:txBody>
      </p:sp>
    </p:spTree>
    <p:extLst>
      <p:ext uri="{BB962C8B-B14F-4D97-AF65-F5344CB8AC3E}">
        <p14:creationId xmlns:p14="http://schemas.microsoft.com/office/powerpoint/2010/main" val="309870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4760298" y="1517514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Мя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..кая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поду..ка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7503442" y="2894586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к,ж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5231542" y="2894586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г,ш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58FE23-D54E-3887-F8F7-222B80B3F9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2" y="2894586"/>
            <a:ext cx="3759787" cy="382099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4A7EF2C5-7D68-2D4D-A506-4B01ADF0F58B}"/>
              </a:ext>
            </a:extLst>
          </p:cNvPr>
          <p:cNvSpPr/>
          <p:nvPr/>
        </p:nvSpPr>
        <p:spPr>
          <a:xfrm>
            <a:off x="1106235" y="1436692"/>
            <a:ext cx="1398432" cy="1073043"/>
          </a:xfrm>
          <a:prstGeom prst="wedgeRoundRectCallout">
            <a:avLst>
              <a:gd name="adj1" fmla="val 48728"/>
              <a:gd name="adj2" fmla="val 82444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Я здесь!</a:t>
            </a:r>
          </a:p>
        </p:txBody>
      </p:sp>
    </p:spTree>
    <p:extLst>
      <p:ext uri="{BB962C8B-B14F-4D97-AF65-F5344CB8AC3E}">
        <p14:creationId xmlns:p14="http://schemas.microsoft.com/office/powerpoint/2010/main" val="72736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143969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Гер..  района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2678523" y="2787582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815937" y="2787582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63AF54D-6C98-793A-FA86-07FB882E7E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1" y="2877734"/>
            <a:ext cx="3917912" cy="398026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24874D35-B609-E0EA-C0FB-966AF4A7E823}"/>
              </a:ext>
            </a:extLst>
          </p:cNvPr>
          <p:cNvSpPr/>
          <p:nvPr/>
        </p:nvSpPr>
        <p:spPr>
          <a:xfrm>
            <a:off x="5794966" y="1076769"/>
            <a:ext cx="2103893" cy="1578882"/>
          </a:xfrm>
          <a:prstGeom prst="wedgeRoundRectCallout">
            <a:avLst>
              <a:gd name="adj1" fmla="val 58467"/>
              <a:gd name="adj2" fmla="val 112360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Зависит от </a:t>
            </a: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количества!</a:t>
            </a: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143969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Вкусный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йогур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2678523" y="2787582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д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815937" y="2787582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59A0B91-96D6-671A-5364-25B9635B7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017" y="2768129"/>
            <a:ext cx="3816338" cy="400715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662D1824-5177-C51A-D09F-8DA85DFD9822}"/>
              </a:ext>
            </a:extLst>
          </p:cNvPr>
          <p:cNvSpPr/>
          <p:nvPr/>
        </p:nvSpPr>
        <p:spPr>
          <a:xfrm>
            <a:off x="5833877" y="963038"/>
            <a:ext cx="1802336" cy="787939"/>
          </a:xfrm>
          <a:prstGeom prst="wedgeRoundRectCallout">
            <a:avLst>
              <a:gd name="adj1" fmla="val 47863"/>
              <a:gd name="adj2" fmla="val 157574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Очень!</a:t>
            </a:r>
          </a:p>
        </p:txBody>
      </p:sp>
    </p:spTree>
    <p:extLst>
      <p:ext uri="{BB962C8B-B14F-4D97-AF65-F5344CB8AC3E}">
        <p14:creationId xmlns:p14="http://schemas.microsoft.com/office/powerpoint/2010/main" val="18212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143969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Гла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..кая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доро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..ка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821521" y="2758399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т,ш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2798516" y="2758399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д,ж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E24A5BA-5A0E-1D47-D12F-E3E185552A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51" y="1439693"/>
            <a:ext cx="3632008" cy="532650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xmlns="" id="{6B3B41D1-4575-F0C3-B06D-6CED7B20D2E7}"/>
              </a:ext>
            </a:extLst>
          </p:cNvPr>
          <p:cNvSpPr/>
          <p:nvPr/>
        </p:nvSpPr>
        <p:spPr>
          <a:xfrm>
            <a:off x="5970063" y="447472"/>
            <a:ext cx="2463817" cy="992221"/>
          </a:xfrm>
          <a:prstGeom prst="wedgeRoundRectCallout">
            <a:avLst>
              <a:gd name="adj1" fmla="val 17067"/>
              <a:gd name="adj2" fmla="val 131103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Я тоже ищу щенят!</a:t>
            </a:r>
          </a:p>
        </p:txBody>
      </p:sp>
    </p:spTree>
    <p:extLst>
      <p:ext uri="{BB962C8B-B14F-4D97-AF65-F5344CB8AC3E}">
        <p14:creationId xmlns:p14="http://schemas.microsoft.com/office/powerpoint/2010/main" val="416705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0BB854-C1D0-4861-BC9F-BAE433953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9315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C07C7E1-147F-0FAC-2E97-750F8C302B6D}"/>
              </a:ext>
            </a:extLst>
          </p:cNvPr>
          <p:cNvSpPr/>
          <p:nvPr/>
        </p:nvSpPr>
        <p:spPr>
          <a:xfrm>
            <a:off x="246664" y="1439693"/>
            <a:ext cx="4159965" cy="992221"/>
          </a:xfrm>
          <a:prstGeom prst="roundRect">
            <a:avLst/>
          </a:prstGeom>
          <a:solidFill>
            <a:srgbClr val="CBB5A4">
              <a:alpha val="75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Большой </a:t>
            </a:r>
            <a:r>
              <a:rPr lang="ru-RU" sz="3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сугро</a:t>
            </a: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..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xmlns="" id="{615FA92C-3545-C00C-CAD9-7FDADD773427}"/>
              </a:ext>
            </a:extLst>
          </p:cNvPr>
          <p:cNvSpPr/>
          <p:nvPr/>
        </p:nvSpPr>
        <p:spPr>
          <a:xfrm>
            <a:off x="2798516" y="2787582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7" name="false">
            <a:extLst>
              <a:ext uri="{FF2B5EF4-FFF2-40B4-BE49-F238E27FC236}">
                <a16:creationId xmlns:a16="http://schemas.microsoft.com/office/drawing/2014/main" xmlns="" id="{C6536F7F-931A-8366-FBC8-8B0DF02475A0}"/>
              </a:ext>
            </a:extLst>
          </p:cNvPr>
          <p:cNvSpPr/>
          <p:nvPr/>
        </p:nvSpPr>
        <p:spPr>
          <a:xfrm>
            <a:off x="716796" y="2787582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5692948-5AA2-3EB0-6E56-3DF1EBFFA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255" y="2431914"/>
            <a:ext cx="6070060" cy="607006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F55A66BD-E8A2-F52F-AEA0-9FCE67A5E9C8}"/>
              </a:ext>
            </a:extLst>
          </p:cNvPr>
          <p:cNvSpPr/>
          <p:nvPr/>
        </p:nvSpPr>
        <p:spPr>
          <a:xfrm>
            <a:off x="6038157" y="1147863"/>
            <a:ext cx="2463817" cy="992221"/>
          </a:xfrm>
          <a:prstGeom prst="wedgeRoundRectCallout">
            <a:avLst>
              <a:gd name="adj1" fmla="val 17067"/>
              <a:gd name="adj2" fmla="val 131103"/>
              <a:gd name="adj3" fmla="val 16667"/>
            </a:avLst>
          </a:prstGeom>
          <a:solidFill>
            <a:srgbClr val="CBB5A4">
              <a:alpha val="75000"/>
            </a:srgbClr>
          </a:solidFill>
          <a:ln>
            <a:solidFill>
              <a:srgbClr val="CBB5A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Они нас найдут! Ты же справишься с заданием?</a:t>
            </a:r>
          </a:p>
        </p:txBody>
      </p:sp>
    </p:spTree>
    <p:extLst>
      <p:ext uri="{BB962C8B-B14F-4D97-AF65-F5344CB8AC3E}">
        <p14:creationId xmlns:p14="http://schemas.microsoft.com/office/powerpoint/2010/main" val="295994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862</TotalTime>
  <Words>179</Words>
  <Application>Microsoft Office PowerPoint</Application>
  <PresentationFormat>Экран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Сафонова</dc:creator>
  <cp:lastModifiedBy>User</cp:lastModifiedBy>
  <cp:revision>8</cp:revision>
  <dcterms:created xsi:type="dcterms:W3CDTF">2022-12-06T19:12:19Z</dcterms:created>
  <dcterms:modified xsi:type="dcterms:W3CDTF">2024-11-19T08:16:15Z</dcterms:modified>
</cp:coreProperties>
</file>