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2" r:id="rId2"/>
    <p:sldId id="265" r:id="rId3"/>
    <p:sldId id="261" r:id="rId4"/>
    <p:sldId id="259" r:id="rId5"/>
    <p:sldId id="263" r:id="rId6"/>
  </p:sldIdLst>
  <p:sldSz cx="6858000" cy="94678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5" d="100"/>
          <a:sy n="55" d="100"/>
        </p:scale>
        <p:origin x="-2118" y="216"/>
      </p:cViewPr>
      <p:guideLst>
        <p:guide orient="horz" pos="298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49485"/>
            <a:ext cx="5829300" cy="3296214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972814"/>
            <a:ext cx="5143500" cy="22858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937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9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04075"/>
            <a:ext cx="1478756" cy="802356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04075"/>
            <a:ext cx="4350544" cy="8023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6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360390"/>
            <a:ext cx="5915025" cy="393836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336011"/>
            <a:ext cx="5915025" cy="207109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5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520377"/>
            <a:ext cx="2914650" cy="6007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520377"/>
            <a:ext cx="2914650" cy="6007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422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04078"/>
            <a:ext cx="5915025" cy="183001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320939"/>
            <a:ext cx="2901255" cy="11374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458395"/>
            <a:ext cx="2901255" cy="50867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320939"/>
            <a:ext cx="2915543" cy="11374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458395"/>
            <a:ext cx="2915543" cy="50867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1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21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27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31190"/>
            <a:ext cx="2211884" cy="220916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63197"/>
            <a:ext cx="3471863" cy="672831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840355"/>
            <a:ext cx="2211884" cy="526210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565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31190"/>
            <a:ext cx="2211884" cy="220916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63197"/>
            <a:ext cx="3471863" cy="672831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840355"/>
            <a:ext cx="2211884" cy="526210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01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04078"/>
            <a:ext cx="5915025" cy="1830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520377"/>
            <a:ext cx="5915025" cy="600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775297"/>
            <a:ext cx="1543050" cy="504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BD792-EF8A-47D0-AEAA-F7770834C3A9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775297"/>
            <a:ext cx="2314575" cy="504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775297"/>
            <a:ext cx="1543050" cy="504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10AE2-3F57-4E95-8488-EB6E61E55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2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ECF4300B-3744-7ED1-ED0B-84D39AE5F4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7"/>
            <a:ext cx="6858000" cy="946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2668" y="0"/>
            <a:ext cx="52193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Сергея Дмитриевича Конюхова»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64432" y="8144411"/>
            <a:ext cx="31935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r"/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Гашева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Юрьевна</a:t>
            </a:r>
          </a:p>
          <a:p>
            <a:pPr algn="r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02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7208">
        <p14:reveal/>
      </p:transition>
    </mc:Choice>
    <mc:Fallback xmlns="">
      <p:transition spd="slow" advTm="72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="" xmlns:a16="http://schemas.microsoft.com/office/drawing/2014/main" id="{AC418A78-C2C4-7BD4-9E02-D57297DEC4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1" cy="946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hlinkClick r:id="" action="ppaction://hlinkshowjump?jump=nextslide">
              <a:snd r:embed="rId4" name="chimes.wav"/>
            </a:hlinkClick>
            <a:extLst>
              <a:ext uri="{FF2B5EF4-FFF2-40B4-BE49-F238E27FC236}">
                <a16:creationId xmlns="" xmlns:a16="http://schemas.microsoft.com/office/drawing/2014/main" id="{DE3BA6FA-519E-9B9F-6B00-38F7070C84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0369">
            <a:off x="5292707" y="8375372"/>
            <a:ext cx="1479464" cy="106597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CC3EE00-AC17-57E3-3A79-B864D2D5E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116" y="-719050"/>
            <a:ext cx="6958231" cy="403159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B13CF9A-0BAA-DECB-AF2E-C95849A5AC0A}"/>
              </a:ext>
            </a:extLst>
          </p:cNvPr>
          <p:cNvSpPr txBox="1"/>
          <p:nvPr/>
        </p:nvSpPr>
        <p:spPr>
          <a:xfrm>
            <a:off x="883280" y="301487"/>
            <a:ext cx="5091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Привет! Мы очень сильно проголодались… Помоги нам собрать все пельмени. Тебе нужно успеть вставить пропущенные буквы, пока они </a:t>
            </a:r>
            <a:r>
              <a:rPr lang="ru-RU" dirty="0" smtClean="0">
                <a:latin typeface="Comic Sans MS" panose="030F0702030302020204" pitchFamily="66" charset="0"/>
              </a:rPr>
              <a:t>падают и записать буквы через запятую. </a:t>
            </a:r>
            <a:r>
              <a:rPr lang="ru-RU" dirty="0">
                <a:latin typeface="Comic Sans MS" panose="030F0702030302020204" pitchFamily="66" charset="0"/>
              </a:rPr>
              <a:t>Удачи! Нажми на пельмени, игра начинается!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42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931">
        <p14:switch dir="r"/>
      </p:transition>
    </mc:Choice>
    <mc:Fallback xmlns="">
      <p:transition spd="slow" advTm="59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43752753-EFC5-F30A-4A78-6459123F84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46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2C49803-4CBE-6AE2-514D-26A616A8EF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515" y="814526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746CFF1-C0C0-2329-190C-5FD5720378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685" y="2063338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2E8F8B3-3AE3-595A-7B4F-691FF45199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8" y="243703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BA393DB-AF4C-6BD0-8310-453E83DDA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49" y="328980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9A3DC88-830C-0396-4230-E187E376B5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779" y="4322834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F13872B-D3F3-7C70-8D13-A10B51FDBD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68" y="473392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EEEA07D-626A-947E-DB70-26E7A6825F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18" y="5862313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5B87FE14-3576-6FBD-C8B9-D62BF606F3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47" y="6867252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1A9EEE9-F281-6D8A-7550-1CA3FE4E3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313" y="7404512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EAAA2C51-777F-7FB3-2606-EF3FAE7439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30" y="7720022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72F694D-B78B-700C-3CC0-3F2455294C93}"/>
              </a:ext>
            </a:extLst>
          </p:cNvPr>
          <p:cNvSpPr txBox="1"/>
          <p:nvPr/>
        </p:nvSpPr>
        <p:spPr>
          <a:xfrm>
            <a:off x="2388211" y="860073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быстр..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ADD7634-9EB4-5A0D-3976-2D0A36F996DE}"/>
              </a:ext>
            </a:extLst>
          </p:cNvPr>
          <p:cNvSpPr txBox="1"/>
          <p:nvPr/>
        </p:nvSpPr>
        <p:spPr>
          <a:xfrm>
            <a:off x="175390" y="2514000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вдру</a:t>
            </a:r>
            <a:r>
              <a:rPr lang="ru-RU" sz="3200" b="1" dirty="0" smtClean="0">
                <a:latin typeface="Comic Sans MS" panose="030F0702030302020204" pitchFamily="66" charset="0"/>
              </a:rPr>
              <a:t>..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1CA9B35E-42A8-1292-BC01-39058EDD3D66}"/>
              </a:ext>
            </a:extLst>
          </p:cNvPr>
          <p:cNvSpPr txBox="1"/>
          <p:nvPr/>
        </p:nvSpPr>
        <p:spPr>
          <a:xfrm>
            <a:off x="4654737" y="2144647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весел..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C9E98FD-05B8-F63E-5AAF-71A8F845FC33}"/>
              </a:ext>
            </a:extLst>
          </p:cNvPr>
          <p:cNvSpPr txBox="1"/>
          <p:nvPr/>
        </p:nvSpPr>
        <p:spPr>
          <a:xfrm>
            <a:off x="2570962" y="3369587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в..робей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743C8CB-F413-0A96-5521-4EF56A6AEA95}"/>
              </a:ext>
            </a:extLst>
          </p:cNvPr>
          <p:cNvSpPr txBox="1"/>
          <p:nvPr/>
        </p:nvSpPr>
        <p:spPr>
          <a:xfrm>
            <a:off x="4676990" y="4395758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дев..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чка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64BFEDD-A098-5B7D-DC5C-49DCBD5CA8EC}"/>
              </a:ext>
            </a:extLst>
          </p:cNvPr>
          <p:cNvSpPr txBox="1"/>
          <p:nvPr/>
        </p:nvSpPr>
        <p:spPr>
          <a:xfrm>
            <a:off x="899054" y="4819965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гор..д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DB39DCA-FC94-77F0-5FC4-91626598491D}"/>
              </a:ext>
            </a:extLst>
          </p:cNvPr>
          <p:cNvSpPr txBox="1"/>
          <p:nvPr/>
        </p:nvSpPr>
        <p:spPr>
          <a:xfrm>
            <a:off x="3067927" y="5960819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д..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ревня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6B0E5FDA-C9C1-476C-04E3-2031AE6D8321}"/>
              </a:ext>
            </a:extLst>
          </p:cNvPr>
          <p:cNvSpPr txBox="1"/>
          <p:nvPr/>
        </p:nvSpPr>
        <p:spPr>
          <a:xfrm>
            <a:off x="428818" y="6963972"/>
            <a:ext cx="2142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за..ц</a:t>
            </a:r>
            <a:r>
              <a:rPr lang="ru-RU" sz="3200" b="1" dirty="0" smtClean="0">
                <a:latin typeface="Comic Sans MS" panose="030F0702030302020204" pitchFamily="66" charset="0"/>
              </a:rPr>
              <a:t>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B061F68-38F3-D4B8-125C-9A15B7DB9A0E}"/>
              </a:ext>
            </a:extLst>
          </p:cNvPr>
          <p:cNvSpPr txBox="1"/>
          <p:nvPr/>
        </p:nvSpPr>
        <p:spPr>
          <a:xfrm>
            <a:off x="2008586" y="7786594"/>
            <a:ext cx="241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зв</a:t>
            </a:r>
            <a:r>
              <a:rPr lang="ru-RU" sz="3200" b="1" dirty="0" smtClean="0">
                <a:latin typeface="Comic Sans MS" panose="030F0702030302020204" pitchFamily="66" charset="0"/>
              </a:rPr>
              <a:t>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ните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490217D-E732-C631-B896-AF039B12E3ED}"/>
              </a:ext>
            </a:extLst>
          </p:cNvPr>
          <p:cNvSpPr txBox="1"/>
          <p:nvPr/>
        </p:nvSpPr>
        <p:spPr>
          <a:xfrm>
            <a:off x="4824618" y="7494207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к..пуста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0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7332">
        <p14:prism/>
      </p:transition>
    </mc:Choice>
    <mc:Fallback xmlns="">
      <p:transition spd="slow" advTm="173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5A3955E7-01F8-E864-C885-E5BE55C810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5" y="0"/>
            <a:ext cx="6862202" cy="946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5847109-8291-3905-3DD1-B98E4F50D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520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7A1805B-5A78-73D0-0174-E3BF7D2930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811" y="333929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4931549-4829-01ED-2E7A-277B558A4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343" y="1360383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770EBE8-2B54-6A4A-9561-74F99AA21E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094" y="2220370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37A37E4-ECA6-D7A8-556A-44B783CF14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8" y="2825338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313D993-3B6A-D55E-9F31-57726FE48B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188" y="3073140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26DC8C2-1AA9-14DC-A87F-12CA931AB6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55" y="4078301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B33D36E-AAC8-9110-FBA4-27911CE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8" y="473392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18941CB-915D-160B-9BAE-52AD8DA124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52" y="4949694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98275CC-6C70-77A1-2E44-3607BE758E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354" y="5812351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84CB321-0E55-2C9C-A22A-FFC1F9B3C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5" y="6712133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F60BB7E-F94B-0458-B4AA-2B5EC0FD5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188" y="6782387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FF037E1-CD48-831F-5C96-2E30CC5C98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777" y="7643780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DD3154D-BE57-EC56-D863-74DAC2520B4B}"/>
              </a:ext>
            </a:extLst>
          </p:cNvPr>
          <p:cNvSpPr txBox="1"/>
          <p:nvPr/>
        </p:nvSpPr>
        <p:spPr>
          <a:xfrm>
            <a:off x="-3125" y="959090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к..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рова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1A59DB6-F2BA-9325-202B-27C15A07F604}"/>
              </a:ext>
            </a:extLst>
          </p:cNvPr>
          <p:cNvSpPr txBox="1"/>
          <p:nvPr/>
        </p:nvSpPr>
        <p:spPr>
          <a:xfrm>
            <a:off x="2445213" y="374315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кла</a:t>
            </a:r>
            <a:r>
              <a:rPr lang="ru-RU" sz="3200" b="1" dirty="0" smtClean="0">
                <a:latin typeface="Comic Sans MS" panose="030F0702030302020204" pitchFamily="66" charset="0"/>
              </a:rPr>
              <a:t>…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108665A-0934-E828-EF10-46D8ABED9EE5}"/>
              </a:ext>
            </a:extLst>
          </p:cNvPr>
          <p:cNvSpPr txBox="1"/>
          <p:nvPr/>
        </p:nvSpPr>
        <p:spPr>
          <a:xfrm>
            <a:off x="4714367" y="1431340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л..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сица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E393A55-D39E-0B3D-3E22-BAA4EE59BD98}"/>
              </a:ext>
            </a:extLst>
          </p:cNvPr>
          <p:cNvSpPr txBox="1"/>
          <p:nvPr/>
        </p:nvSpPr>
        <p:spPr>
          <a:xfrm>
            <a:off x="2258991" y="2299302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л..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гушка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22044D8-2D9E-749F-D581-FEE6A0B54E8A}"/>
              </a:ext>
            </a:extLst>
          </p:cNvPr>
          <p:cNvSpPr txBox="1"/>
          <p:nvPr/>
        </p:nvSpPr>
        <p:spPr>
          <a:xfrm>
            <a:off x="46772" y="2886131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м..шина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0CB7858-7388-735D-6A87-2031A002AD4F}"/>
              </a:ext>
            </a:extLst>
          </p:cNvPr>
          <p:cNvSpPr txBox="1"/>
          <p:nvPr/>
        </p:nvSpPr>
        <p:spPr>
          <a:xfrm>
            <a:off x="2176251" y="4147046"/>
            <a:ext cx="2129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м..л..ко</a:t>
            </a:r>
            <a:r>
              <a:rPr lang="ru-RU" sz="3200" b="1" dirty="0" smtClean="0">
                <a:latin typeface="Comic Sans MS" panose="030F0702030302020204" pitchFamily="66" charset="0"/>
              </a:rPr>
              <a:t>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33EC8B3-BDD8-3EB5-3D22-7220A54B9F41}"/>
              </a:ext>
            </a:extLst>
          </p:cNvPr>
          <p:cNvSpPr txBox="1"/>
          <p:nvPr/>
        </p:nvSpPr>
        <p:spPr>
          <a:xfrm>
            <a:off x="4313616" y="3139133"/>
            <a:ext cx="2346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м..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дведь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C0EE69D-D470-ABD1-DDD5-A7E2039CBA17}"/>
              </a:ext>
            </a:extLst>
          </p:cNvPr>
          <p:cNvSpPr txBox="1"/>
          <p:nvPr/>
        </p:nvSpPr>
        <p:spPr>
          <a:xfrm>
            <a:off x="4483650" y="5010172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..бед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0439028-BE63-F741-F4CE-6769B7B1FAE7}"/>
              </a:ext>
            </a:extLst>
          </p:cNvPr>
          <p:cNvSpPr txBox="1"/>
          <p:nvPr/>
        </p:nvSpPr>
        <p:spPr>
          <a:xfrm>
            <a:off x="46660" y="4820949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н..род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AD69A04-3178-135E-6876-D72C41F00B1B}"/>
              </a:ext>
            </a:extLst>
          </p:cNvPr>
          <p:cNvSpPr txBox="1"/>
          <p:nvPr/>
        </p:nvSpPr>
        <p:spPr>
          <a:xfrm>
            <a:off x="2134124" y="5876551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обл..к</a:t>
            </a:r>
            <a:r>
              <a:rPr lang="ru-RU" sz="3200" b="1" dirty="0" smtClean="0">
                <a:latin typeface="Comic Sans MS" panose="030F0702030302020204" pitchFamily="66" charset="0"/>
              </a:rPr>
              <a:t>..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A17AD40-FDAF-5D78-16A3-E42B53C34B75}"/>
              </a:ext>
            </a:extLst>
          </p:cNvPr>
          <p:cNvSpPr txBox="1"/>
          <p:nvPr/>
        </p:nvSpPr>
        <p:spPr>
          <a:xfrm>
            <a:off x="4415063" y="6782387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п..тух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2FB9925-4427-D1B8-C76B-6CE4BDF8316A}"/>
              </a:ext>
            </a:extLst>
          </p:cNvPr>
          <p:cNvSpPr txBox="1"/>
          <p:nvPr/>
        </p:nvSpPr>
        <p:spPr>
          <a:xfrm>
            <a:off x="-271965" y="6782386"/>
            <a:ext cx="268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п..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льто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6E89A78-D71B-C54C-46DC-2D180AB7B827}"/>
              </a:ext>
            </a:extLst>
          </p:cNvPr>
          <p:cNvSpPr txBox="1"/>
          <p:nvPr/>
        </p:nvSpPr>
        <p:spPr>
          <a:xfrm>
            <a:off x="2293040" y="7675394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р..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бята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0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709">
        <p14:prism isInverted="1"/>
      </p:transition>
    </mc:Choice>
    <mc:Fallback xmlns="">
      <p:transition spd="slow" advTm="157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51DE8572-1DA8-D76A-892E-D5ABD61946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9326" cy="946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5761D82-75C8-7480-E54A-9BD4B3B1D1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13" y="61222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BD3D4D3-8A02-3F06-61C9-B3EFA4C2A5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96" y="61222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AFBC16D-E9BC-023B-B9EC-7B411462AC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73" y="2343581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25446DA-F409-B588-D723-547D1375B1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94" y="2317765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02591E4-CD78-3F8C-E5C2-F4F994A03B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73" y="4074937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D5A4919-D72E-2E6B-28A7-92A57B7B8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93" y="4074937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DE89041-6735-7191-5619-947F8485CE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67" y="5780477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B649E92-24D4-4097-8A7C-22CF744F17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92" y="6025738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33334FE-390F-83F9-3AF6-70422789D1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66" y="7624163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A4764DC-280F-844B-D4D3-ED259D967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92" y="7731278"/>
            <a:ext cx="2043839" cy="17055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FF9938F-6F09-351C-F84B-6C1E916D9DC4}"/>
              </a:ext>
            </a:extLst>
          </p:cNvPr>
          <p:cNvSpPr txBox="1"/>
          <p:nvPr/>
        </p:nvSpPr>
        <p:spPr>
          <a:xfrm>
            <a:off x="450665" y="638041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р..дина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67D1BCE-0077-AA2C-AA25-5F02451A4039}"/>
              </a:ext>
            </a:extLst>
          </p:cNvPr>
          <p:cNvSpPr txBox="1"/>
          <p:nvPr/>
        </p:nvSpPr>
        <p:spPr>
          <a:xfrm>
            <a:off x="4456323" y="638041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с</a:t>
            </a:r>
            <a:r>
              <a:rPr lang="ru-RU" sz="3200" b="1" dirty="0" smtClean="0">
                <a:latin typeface="Comic Sans MS" panose="030F0702030302020204" pitchFamily="66" charset="0"/>
              </a:rPr>
              <a:t>кор..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B2EA0DD-4E1B-35F1-C307-784F9D4629C3}"/>
              </a:ext>
            </a:extLst>
          </p:cNvPr>
          <p:cNvSpPr txBox="1"/>
          <p:nvPr/>
        </p:nvSpPr>
        <p:spPr>
          <a:xfrm>
            <a:off x="450665" y="2423371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с..рока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09D6E87-1480-647F-0167-F9F71AB546C2}"/>
              </a:ext>
            </a:extLst>
          </p:cNvPr>
          <p:cNvSpPr txBox="1"/>
          <p:nvPr/>
        </p:nvSpPr>
        <p:spPr>
          <a:xfrm>
            <a:off x="4363492" y="2423371"/>
            <a:ext cx="2289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сп</a:t>
            </a:r>
            <a:r>
              <a:rPr lang="ru-RU" sz="3200" b="1" dirty="0" smtClean="0">
                <a:latin typeface="Comic Sans MS" panose="030F0702030302020204" pitchFamily="66" charset="0"/>
              </a:rPr>
              <a:t>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сибо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787B475-7630-E7B1-3846-D6E7F50BFE2A}"/>
              </a:ext>
            </a:extLst>
          </p:cNvPr>
          <p:cNvSpPr txBox="1"/>
          <p:nvPr/>
        </p:nvSpPr>
        <p:spPr>
          <a:xfrm>
            <a:off x="450665" y="4187267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т</a:t>
            </a:r>
            <a:r>
              <a:rPr lang="ru-RU" sz="3200" b="1" dirty="0" smtClean="0">
                <a:latin typeface="Comic Sans MS" panose="030F0702030302020204" pitchFamily="66" charset="0"/>
              </a:rPr>
              <a:t>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традь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3F182A9-88C6-1836-7ED0-1FA91C0CD96C}"/>
              </a:ext>
            </a:extLst>
          </p:cNvPr>
          <p:cNvSpPr txBox="1"/>
          <p:nvPr/>
        </p:nvSpPr>
        <p:spPr>
          <a:xfrm>
            <a:off x="4363492" y="4187267"/>
            <a:ext cx="223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уч</a:t>
            </a:r>
            <a:r>
              <a:rPr lang="ru-RU" sz="3200" b="1" dirty="0" smtClean="0">
                <a:latin typeface="Comic Sans MS" panose="030F0702030302020204" pitchFamily="66" charset="0"/>
              </a:rPr>
              <a:t>..ник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B615E83-A0FF-63F2-6573-6955513D661F}"/>
              </a:ext>
            </a:extLst>
          </p:cNvPr>
          <p:cNvSpPr txBox="1"/>
          <p:nvPr/>
        </p:nvSpPr>
        <p:spPr>
          <a:xfrm>
            <a:off x="429915" y="5856765"/>
            <a:ext cx="2190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ф..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милия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88C1205-1FA7-618F-C30D-97024D849039}"/>
              </a:ext>
            </a:extLst>
          </p:cNvPr>
          <p:cNvSpPr txBox="1"/>
          <p:nvPr/>
        </p:nvSpPr>
        <p:spPr>
          <a:xfrm>
            <a:off x="4309602" y="6162223"/>
            <a:ext cx="2435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щ..</a:t>
            </a:r>
            <a:r>
              <a:rPr lang="ru-RU" sz="3200" b="1" dirty="0" err="1" smtClean="0">
                <a:latin typeface="Comic Sans MS" panose="030F0702030302020204" pitchFamily="66" charset="0"/>
              </a:rPr>
              <a:t>вель</a:t>
            </a:r>
            <a:r>
              <a:rPr lang="ru-RU" sz="3200" b="1" dirty="0" smtClean="0">
                <a:latin typeface="Comic Sans MS" panose="030F0702030302020204" pitchFamily="66" charset="0"/>
              </a:rPr>
              <a:t>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87DF9F5-7D27-501B-8308-C9BE38A9C8A1}"/>
              </a:ext>
            </a:extLst>
          </p:cNvPr>
          <p:cNvSpPr txBox="1"/>
          <p:nvPr/>
        </p:nvSpPr>
        <p:spPr>
          <a:xfrm>
            <a:off x="501436" y="7715868"/>
            <a:ext cx="2046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хорош..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894F944-02DE-29B0-9540-4E9DC7092E79}"/>
              </a:ext>
            </a:extLst>
          </p:cNvPr>
          <p:cNvSpPr txBox="1"/>
          <p:nvPr/>
        </p:nvSpPr>
        <p:spPr>
          <a:xfrm>
            <a:off x="4360198" y="7841864"/>
            <a:ext cx="2239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Comic Sans MS" panose="030F0702030302020204" pitchFamily="66" charset="0"/>
              </a:rPr>
              <a:t>ябл</a:t>
            </a:r>
            <a:r>
              <a:rPr lang="ru-RU" sz="3200" b="1" dirty="0" smtClean="0">
                <a:latin typeface="Comic Sans MS" panose="030F0702030302020204" pitchFamily="66" charset="0"/>
              </a:rPr>
              <a:t>..ко.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4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9157">
        <p:blinds dir="vert"/>
      </p:transition>
    </mc:Choice>
    <mc:Fallback xmlns="">
      <p:transition spd="slow" advTm="19157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160</Words>
  <Application>Microsoft Office PowerPoint</Application>
  <PresentationFormat>Произвольный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Сафонова</dc:creator>
  <cp:lastModifiedBy>User</cp:lastModifiedBy>
  <cp:revision>6</cp:revision>
  <dcterms:created xsi:type="dcterms:W3CDTF">2023-01-12T18:25:44Z</dcterms:created>
  <dcterms:modified xsi:type="dcterms:W3CDTF">2024-11-19T08:18:24Z</dcterms:modified>
</cp:coreProperties>
</file>