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5" r:id="rId12"/>
    <p:sldId id="269" r:id="rId13"/>
    <p:sldId id="270" r:id="rId14"/>
    <p:sldId id="263" r:id="rId15"/>
    <p:sldId id="264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5A3DB-D7D4-4A93-BD2D-EE9DA1CFD263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F605D-B215-413C-A308-6624F8480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494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F605D-B215-413C-A308-6624F84808B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876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F605D-B215-413C-A308-6624F84808B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876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F605D-B215-413C-A308-6624F84808B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876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hyperlink" Target="&#1040;&#1047;&#1041;&#1059;&#1050;&#1040;%20&#1042;&#1067;&#1057;&#1058;&#1059;&#1055;&#1051;&#1045;&#1053;&#1048;&#1045;/pesnya-33-rodnix-sestric_(videomega.ru).mp4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&#1040;&#1047;&#1041;&#1059;&#1050;&#1040;%20&#1042;&#1067;&#1057;&#1058;&#1059;&#1055;&#1051;&#1045;&#1053;&#1048;&#1045;/tanec-malenkix-utyat-pesenka-dlya-detey-iris_(videomega.ru).mp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6.png"/><Relationship Id="rId5" Type="http://schemas.openxmlformats.org/officeDocument/2006/relationships/image" Target="../media/image37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6.png"/><Relationship Id="rId5" Type="http://schemas.openxmlformats.org/officeDocument/2006/relationships/image" Target="../media/image38.jp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.mp3"/><Relationship Id="rId7" Type="http://schemas.openxmlformats.org/officeDocument/2006/relationships/image" Target="../media/image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.mp3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28" y="14954"/>
            <a:ext cx="9160028" cy="684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20" y="131104"/>
            <a:ext cx="9144000" cy="54483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41376" y="131104"/>
            <a:ext cx="2592288" cy="1054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Езвинская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имени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С.Д.Конюхова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9872" y="1312818"/>
            <a:ext cx="510595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Азбука, </a:t>
            </a:r>
          </a:p>
          <a:p>
            <a:pPr algn="ctr"/>
            <a:r>
              <a:rPr lang="ru-RU" sz="6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тебе!</a:t>
            </a:r>
            <a:endParaRPr lang="ru-RU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Выход Ленивии и кляксы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41945" y="5002133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92109" y="3789040"/>
            <a:ext cx="356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Автор: учитель начальных классов</a:t>
            </a:r>
          </a:p>
          <a:p>
            <a:r>
              <a:rPr lang="ru-RU" dirty="0" err="1" smtClean="0"/>
              <a:t>Гашева</a:t>
            </a:r>
            <a:r>
              <a:rPr lang="ru-RU" dirty="0" smtClean="0"/>
              <a:t> Ксения Юрьевна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19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63888" y="529324"/>
            <a:ext cx="538339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Палочка и палочка, </a:t>
            </a:r>
            <a:endParaRPr lang="ru-RU" sz="4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ними галочка. </a:t>
            </a:r>
          </a:p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понятно сразу всем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получилась буква ...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-1635"/>
            <a:ext cx="5472608" cy="561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0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3978" cy="6858000"/>
          </a:xfrm>
          <a:prstGeom prst="rect">
            <a:avLst/>
          </a:prstGeom>
        </p:spPr>
      </p:pic>
      <p:pic>
        <p:nvPicPr>
          <p:cNvPr id="15" name="Picture 4" descr="http://img-fotki.yandex.ru/get/4811/200418627.5/0_106638_2fb66995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7959">
            <a:off x="1043607" y="957467"/>
            <a:ext cx="4680520" cy="494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 rot="2215527">
            <a:off x="2083856" y="2189961"/>
            <a:ext cx="27723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 </a:t>
            </a:r>
          </a:p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46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0214" y="587262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Собери слова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60304" y="2348880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 схему слов</a:t>
            </a:r>
          </a:p>
        </p:txBody>
      </p:sp>
    </p:spTree>
    <p:extLst>
      <p:ext uri="{BB962C8B-B14F-4D97-AF65-F5344CB8AC3E}">
        <p14:creationId xmlns:p14="http://schemas.microsoft.com/office/powerpoint/2010/main" val="18534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3978" cy="6858000"/>
          </a:xfrm>
          <a:prstGeom prst="rect">
            <a:avLst/>
          </a:prstGeom>
        </p:spPr>
      </p:pic>
      <p:pic>
        <p:nvPicPr>
          <p:cNvPr id="15" name="Picture 4" descr="http://img-fotki.yandex.ru/get/4811/200418627.5/0_106638_2fb66995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7959">
            <a:off x="1043607" y="957467"/>
            <a:ext cx="4680520" cy="494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 rot="2215527">
            <a:off x="2083856" y="2189961"/>
            <a:ext cx="27723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 </a:t>
            </a:r>
          </a:p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№3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90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260648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  сказочного героя</a:t>
            </a:r>
            <a:endParaRPr lang="ru-RU" sz="4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7904" y="1113415"/>
            <a:ext cx="555857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Многим долго неизвестный,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 он каждому знаком.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по сказке интересной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луковка знаком.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просто и не длинно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зовётся …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11" b="97889" l="36111" r="6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23" t="44201" r="33136" b="-1279"/>
          <a:stretch/>
        </p:blipFill>
        <p:spPr>
          <a:xfrm>
            <a:off x="3311860" y="2229384"/>
            <a:ext cx="2952328" cy="495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97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260648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  сказочного героя</a:t>
            </a:r>
            <a:endParaRPr lang="ru-RU" sz="4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30914" y="1113415"/>
            <a:ext cx="511255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на свете он добрей,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Лечит он больных зверей,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однажды бегемота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Вытащил он из болота.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известен, знаменит,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доктор …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951022"/>
            <a:ext cx="5715798" cy="571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94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260648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  сказочного героя</a:t>
            </a:r>
            <a:endParaRPr lang="ru-RU" sz="4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973198"/>
            <a:ext cx="763439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на балу никогда не бывала,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Чистила, мыла, варила и пряла.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же случилось попасть мне на бал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голову принц от любви потерял.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я башмачок потеряла тогда же.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это такая? Кто тут подскажет?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76672"/>
            <a:ext cx="4081764" cy="612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5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260648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  сказочного героя</a:t>
            </a:r>
            <a:endParaRPr lang="ru-RU" sz="4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5953" y="1113415"/>
            <a:ext cx="675518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умела красиво и ловко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деле любом проявляла сноровку.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Хлеба пекла и скатерти ткала,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Шила рубашки, узор вышивала,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Лебедью белой в танце плыла..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мастерица эта была?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71" y="495300"/>
            <a:ext cx="9144000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5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1840" y="692696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Разгадайте ребусы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653" y="1510499"/>
            <a:ext cx="3404954" cy="17024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429000"/>
            <a:ext cx="3528392" cy="176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1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3978" cy="6858000"/>
          </a:xfrm>
          <a:prstGeom prst="rect">
            <a:avLst/>
          </a:prstGeom>
        </p:spPr>
      </p:pic>
      <p:pic>
        <p:nvPicPr>
          <p:cNvPr id="3" name="Рисунок 2">
            <a:hlinkClick r:id="rId2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6092606" cy="465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8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3978" cy="6858000"/>
          </a:xfrm>
          <a:prstGeom prst="rect">
            <a:avLst/>
          </a:prstGeom>
        </p:spPr>
      </p:pic>
      <p:pic>
        <p:nvPicPr>
          <p:cNvPr id="15" name="Picture 4" descr="http://img-fotki.yandex.ru/get/4811/200418627.5/0_106638_2fb66995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7959">
            <a:off x="1043607" y="957467"/>
            <a:ext cx="4680520" cy="494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 rot="2215527">
            <a:off x="2083856" y="2189961"/>
            <a:ext cx="27723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 </a:t>
            </a:r>
          </a:p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00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3978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620688"/>
            <a:ext cx="3975906" cy="53012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0" t="11515" r="12011" b="12121"/>
          <a:stretch/>
        </p:blipFill>
        <p:spPr>
          <a:xfrm>
            <a:off x="179512" y="2000472"/>
            <a:ext cx="3629170" cy="4864633"/>
          </a:xfrm>
          <a:prstGeom prst="rect">
            <a:avLst/>
          </a:prstGeom>
        </p:spPr>
      </p:pic>
      <p:pic>
        <p:nvPicPr>
          <p:cNvPr id="6" name="Philip Glass - Выход королевы знаний (dizer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9512" y="759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67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28" y="14954"/>
            <a:ext cx="9160028" cy="684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41376" y="131104"/>
            <a:ext cx="2592288" cy="1054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Езвинская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имени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С.Д.Конюхова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748" y="896690"/>
            <a:ext cx="6037905" cy="5008888"/>
          </a:xfrm>
          <a:prstGeom prst="rect">
            <a:avLst/>
          </a:prstGeom>
        </p:spPr>
      </p:pic>
      <p:pic>
        <p:nvPicPr>
          <p:cNvPr id="7" name="Аркадий Островский - Азбука (minus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44894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8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28" y="14954"/>
            <a:ext cx="9160028" cy="684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06141"/>
            <a:ext cx="7704525" cy="52720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41376" y="131104"/>
            <a:ext cx="2592288" cy="1054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Езвинская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имени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С.Д.Конюхова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ТАНЕЦ Мы милашки, куклы-неваляшк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04248" y="11031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7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4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28" y="14954"/>
            <a:ext cx="9160028" cy="684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20" y="131104"/>
            <a:ext cx="9144000" cy="54483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41376" y="131104"/>
            <a:ext cx="2592288" cy="1054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Езвинская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имени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С.Д.Конюхова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4655" y="1326463"/>
            <a:ext cx="418255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</a:t>
            </a:r>
          </a:p>
          <a:p>
            <a:pPr algn="ctr"/>
            <a:r>
              <a:rPr lang="ru-RU" sz="6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участие!</a:t>
            </a:r>
            <a:endParaRPr lang="ru-RU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33_rodnyh_sestritsy_plyu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5576" y="5033820"/>
            <a:ext cx="609600" cy="609600"/>
          </a:xfrm>
          <a:prstGeom prst="rect">
            <a:avLst/>
          </a:prstGeom>
        </p:spPr>
      </p:pic>
      <p:pic>
        <p:nvPicPr>
          <p:cNvPr id="8" name="Выход Ленивии и кляксы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41945" y="50021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0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1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4" y="1478009"/>
            <a:ext cx="1509848" cy="17349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936" y="3473774"/>
            <a:ext cx="1370471" cy="21089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982" y="722412"/>
            <a:ext cx="1701018" cy="19566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94"/>
          <a:stretch/>
        </p:blipFill>
        <p:spPr>
          <a:xfrm>
            <a:off x="3131840" y="3356992"/>
            <a:ext cx="1932527" cy="22257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3"/>
          <a:stretch/>
        </p:blipFill>
        <p:spPr>
          <a:xfrm>
            <a:off x="4885426" y="3324913"/>
            <a:ext cx="1876685" cy="21480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852" y="1040542"/>
            <a:ext cx="1512168" cy="21170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47664" y="332656"/>
            <a:ext cx="621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лишнюю букву</a:t>
            </a:r>
            <a:endParaRPr lang="ru-RU" sz="4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04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9672" y="392464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лишнюю букву</a:t>
            </a:r>
            <a:endParaRPr lang="ru-RU" sz="4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08"/>
          <a:stretch/>
        </p:blipFill>
        <p:spPr>
          <a:xfrm>
            <a:off x="5731177" y="1104898"/>
            <a:ext cx="1944216" cy="2334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09"/>
          <a:stretch/>
        </p:blipFill>
        <p:spPr>
          <a:xfrm>
            <a:off x="4932040" y="2904178"/>
            <a:ext cx="2232248" cy="26578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06"/>
          <a:stretch/>
        </p:blipFill>
        <p:spPr>
          <a:xfrm>
            <a:off x="4004373" y="1073624"/>
            <a:ext cx="2043791" cy="24422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9" t="13053" r="429" b="10129"/>
          <a:stretch/>
        </p:blipFill>
        <p:spPr>
          <a:xfrm>
            <a:off x="6703285" y="3386599"/>
            <a:ext cx="1996542" cy="21716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64"/>
          <a:stretch/>
        </p:blipFill>
        <p:spPr>
          <a:xfrm>
            <a:off x="3285241" y="2995605"/>
            <a:ext cx="2222863" cy="24750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765" y="623860"/>
            <a:ext cx="1967763" cy="278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74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-0.32743 0.2238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72" y="1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1680" y="260648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лишнюю букву</a:t>
            </a:r>
            <a:endParaRPr lang="ru-RU" sz="4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150" y="2924945"/>
            <a:ext cx="2085282" cy="27809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573016"/>
            <a:ext cx="2757699" cy="24915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272" y="1124744"/>
            <a:ext cx="2282861" cy="26257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121" y="968534"/>
            <a:ext cx="2646879" cy="201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4 0.18056 L -0.3474 0.1805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260648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  букву</a:t>
            </a:r>
            <a:endParaRPr lang="ru-RU" sz="4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98191" y="993120"/>
            <a:ext cx="45670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буква широка </a:t>
            </a:r>
            <a:endParaRPr lang="ru-RU" sz="4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похожа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жука.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614591"/>
            <a:ext cx="6491728" cy="514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91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9872" y="404664"/>
            <a:ext cx="556011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этой букве нет угла - </a:t>
            </a:r>
            <a:endParaRPr lang="ru-RU" sz="4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 она кругла. </a:t>
            </a:r>
          </a:p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того она кругла 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укатиться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 могла.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386" y="35359"/>
            <a:ext cx="5648077" cy="584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28013" y="764704"/>
            <a:ext cx="571598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этой буквой на носу </a:t>
            </a:r>
            <a:endParaRPr lang="ru-RU" sz="4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филин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прячется в лесу.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8681"/>
            <a:ext cx="6012160" cy="632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4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-747464"/>
            <a:ext cx="11261694" cy="7920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1840" y="548680"/>
            <a:ext cx="58467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эту букву посмотри 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совсем как цифра 3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887" y="-243408"/>
            <a:ext cx="5616624" cy="655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9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283</Words>
  <Application>Microsoft Office PowerPoint</Application>
  <PresentationFormat>Экран (4:3)</PresentationFormat>
  <Paragraphs>69</Paragraphs>
  <Slides>23</Slides>
  <Notes>3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2023-03-13T16:59:14Z</dcterms:created>
  <dcterms:modified xsi:type="dcterms:W3CDTF">2023-05-11T06:36:54Z</dcterms:modified>
</cp:coreProperties>
</file>