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896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19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740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0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2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18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9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7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09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11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9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0BDA5-47F1-4F76-A621-AD53EB5366E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9E01B-EF84-45E5-BEA8-6C9F4D947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16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1329"/>
            <a:ext cx="9844404" cy="6869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5312" y="2099896"/>
            <a:ext cx="7157087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Урок-открытие новых знаний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Ш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]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9663" y="12879"/>
            <a:ext cx="7280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99296" y="47030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учитель начальных классов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Юрьевна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3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564904"/>
            <a:ext cx="3395489" cy="4293095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755576" y="33148"/>
            <a:ext cx="3911830" cy="1911140"/>
          </a:xfrm>
          <a:prstGeom prst="wedgeEllipseCallout">
            <a:avLst>
              <a:gd name="adj1" fmla="val -32545"/>
              <a:gd name="adj2" fmla="val 8628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592876"/>
            <a:ext cx="3456384" cy="3391577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5652120" y="1063036"/>
            <a:ext cx="3384376" cy="1146435"/>
          </a:xfrm>
          <a:prstGeom prst="wedgeEllipseCallout">
            <a:avLst>
              <a:gd name="adj1" fmla="val -32545"/>
              <a:gd name="adj2" fmla="val 8628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1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564904"/>
            <a:ext cx="3395489" cy="4293095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910705" y="116632"/>
            <a:ext cx="4752528" cy="2664296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Всем, всем — добрый день! Прочь с дороги, злая лень! </a:t>
            </a: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мешай учиться,                         Не мешай трудиться!                                   Прочитайте загадку и отгадайте персонажа сегодняшнего урока.</a:t>
            </a:r>
            <a:b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615089" y="116632"/>
            <a:ext cx="4957439" cy="3550704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одной лесной опушке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Мишка спит зимой в избушке,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в шахматы играет,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Рыбу ловит, не скучает.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его привычный быт,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Нарушает смех и визг,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 в окне, компот разлит…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скажите так шалит?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661" y="1843492"/>
            <a:ext cx="3456384" cy="49142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72116" y="4830337"/>
            <a:ext cx="2973891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Маша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96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4" y="10910"/>
            <a:ext cx="9194038" cy="6847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189889"/>
            <a:ext cx="3569952" cy="46666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258060"/>
            <a:ext cx="734481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стихотворение. Найдите все буквы Ш, ш.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9695" y="939200"/>
            <a:ext cx="3678891" cy="5262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 же хороша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полезна буква Ш!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неё ты даже кашей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накормишь малыша.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поедешь, не пойдёшь,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поешь и не попьёшь,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гармошке не сыграешь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частушки не споёшь.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сумеешь шапку сшить,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Поспешить и рассмешить!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ж, давайте не спеша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напишем букву Ш! </a:t>
            </a:r>
            <a:b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5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9432"/>
            <a:ext cx="9144000" cy="7560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934394"/>
            <a:ext cx="3998579" cy="3923606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5836033" y="332656"/>
            <a:ext cx="3312368" cy="1980800"/>
          </a:xfrm>
          <a:prstGeom prst="wedgeEllipseCallout">
            <a:avLst>
              <a:gd name="adj1" fmla="val -32545"/>
              <a:gd name="adj2" fmla="val 8628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Проведите анализ схемы….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179512" y="1412776"/>
            <a:ext cx="1656184" cy="108957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 rot="10800000">
            <a:off x="179511" y="1412776"/>
            <a:ext cx="1656184" cy="108957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35695" y="1412776"/>
            <a:ext cx="914400" cy="10895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2750095" y="1412776"/>
            <a:ext cx="1656184" cy="108957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rot="10800000">
            <a:off x="2750095" y="1412776"/>
            <a:ext cx="1656184" cy="108957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21791" y="38798"/>
            <a:ext cx="3142207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ШАПКА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179511" y="4356137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/>
          <p:cNvSpPr/>
          <p:nvPr/>
        </p:nvSpPr>
        <p:spPr>
          <a:xfrm rot="10800000">
            <a:off x="179512" y="4334803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1619671" y="4334803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 rot="10800000">
            <a:off x="1619671" y="4334803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>
            <a:off x="3068749" y="4334803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 rot="10800000">
            <a:off x="3059830" y="4334803"/>
            <a:ext cx="1440159" cy="1080120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63888" y="2959333"/>
            <a:ext cx="3951723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5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314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314A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314A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314A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314A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45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38924"/>
            <a:ext cx="3728516" cy="5301208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5724128" y="215710"/>
            <a:ext cx="2942344" cy="1750504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 в учебнике на стр.17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1547664" y="116632"/>
            <a:ext cx="3456384" cy="1948660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предложение из 6 слов, со словом «школа»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244844" y="1887494"/>
            <a:ext cx="3518408" cy="1750504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6794264" y="2243090"/>
            <a:ext cx="2294272" cy="1394908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Запомни!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Золотое правило!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14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710" y="2934394"/>
            <a:ext cx="3998579" cy="39236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0793" y="81498"/>
            <a:ext cx="532350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слова из слогов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859624"/>
            <a:ext cx="1215218" cy="6229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шиш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70282" y="1084695"/>
            <a:ext cx="1215218" cy="6229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0405" y="2293520"/>
            <a:ext cx="1215218" cy="6229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915794"/>
            <a:ext cx="1215218" cy="6229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3234" y="1707615"/>
            <a:ext cx="1215218" cy="6229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9303" y="2731984"/>
            <a:ext cx="1215218" cy="622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915794"/>
            <a:ext cx="1215218" cy="622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31853" y="2138292"/>
            <a:ext cx="1215218" cy="622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72710" y="2111834"/>
            <a:ext cx="1215218" cy="6229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шуб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78715" y="1070840"/>
            <a:ext cx="1215218" cy="6229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9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0.02031 0.5099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" y="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-0.59479 0.321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40" y="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1111E-6 L -0.0757 0.3511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5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0.13056 0.5520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8" y="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3599 0.4155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6" y="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0.13732 0.2361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0.34914 0.2203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48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7136 0.3509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76" y="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-0.0184 0.3701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4038" cy="6847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189889"/>
            <a:ext cx="3569952" cy="46666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2418" y="29815"/>
            <a:ext cx="287649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Единственное число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-59910" y="944782"/>
            <a:ext cx="2952328" cy="1515038"/>
          </a:xfrm>
          <a:prstGeom prst="wedgeEllipseCallout">
            <a:avLst>
              <a:gd name="adj1" fmla="val -32545"/>
              <a:gd name="adj2" fmla="val 8628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слова в две группы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29815"/>
            <a:ext cx="3140155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Множественное число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019" y="3068960"/>
            <a:ext cx="150791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5394" y="5013176"/>
            <a:ext cx="167302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8280" y="3089920"/>
            <a:ext cx="119564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5016" y="4149080"/>
            <a:ext cx="136075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4553" y="4141796"/>
            <a:ext cx="116166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Камыш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36296" y="4046983"/>
            <a:ext cx="132677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Камыши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4183" y="5589240"/>
            <a:ext cx="107362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68911" y="5589240"/>
            <a:ext cx="110716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54183" y="2995447"/>
            <a:ext cx="117865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2492" y="4785208"/>
            <a:ext cx="121219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2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7037E-7 L 0.10903 -0.34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51" y="-1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0.13246 -0.264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32" y="-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3592 -0.1835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69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36632 -0.506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-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-0.19618 -0.2425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9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07257 -0.3965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29063 -0.4219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2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4699 L 0.05434 -0.2472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12257 -0.359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-1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0.09532 -0.2907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9432"/>
            <a:ext cx="9144000" cy="7560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55" y="3320988"/>
            <a:ext cx="2747597" cy="39065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6346" y="-431723"/>
            <a:ext cx="665130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 картинки в три столбика по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местоположению звука [ш] в словах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836712"/>
            <a:ext cx="63478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02330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37116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94618" y="836712"/>
            <a:ext cx="63478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29404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07343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42129" y="836712"/>
            <a:ext cx="63478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76915" y="836712"/>
            <a:ext cx="63478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24287" y="4293096"/>
            <a:ext cx="115608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шляпа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9636" y="4799576"/>
            <a:ext cx="125643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41081" y="4816316"/>
            <a:ext cx="103105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шарф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24736" y="4020095"/>
            <a:ext cx="11657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67744" y="4267567"/>
            <a:ext cx="120834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80373" y="5012646"/>
            <a:ext cx="112819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80257" y="4182073"/>
            <a:ext cx="147937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42125" y="5514579"/>
            <a:ext cx="1460015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7737" y="5228326"/>
            <a:ext cx="125803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камыш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99441" y="5877272"/>
            <a:ext cx="1660391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64238" y="5776189"/>
            <a:ext cx="109356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54928" y="5339536"/>
            <a:ext cx="141577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85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02517 -0.4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10712 -0.401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7" y="-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09497 -0.273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-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55503 -0.260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60" y="-1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0.17569 -0.310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5" y="-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36667 -0.2821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-1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-0.51233 -0.17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25" y="-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59219 -0.541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28854 -0.442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27" y="-2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16319 -0.2791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0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44531 -0.3951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7" y="-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0.02986 L -0.05504 -0.2560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46"/>
            <a:ext cx="9144000" cy="69214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585313"/>
            <a:ext cx="4032448" cy="5271230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1547664" y="116632"/>
            <a:ext cx="3456384" cy="1948660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стихотворение стр.18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4067944" y="1448616"/>
            <a:ext cx="3456384" cy="1948660"/>
          </a:xfrm>
          <a:prstGeom prst="cloudCallout">
            <a:avLst>
              <a:gd name="adj1" fmla="val -10945"/>
              <a:gd name="adj2" fmla="val 340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 задания в рабочем листе.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Раскрась шапокляк.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226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2023-01-16T17:07:38Z</dcterms:created>
  <dcterms:modified xsi:type="dcterms:W3CDTF">2023-05-11T06:33:24Z</dcterms:modified>
</cp:coreProperties>
</file>