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F8F"/>
    <a:srgbClr val="2CCB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27" y="0"/>
            <a:ext cx="9150927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5" b="97303" l="2375" r="97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88772"/>
            <a:ext cx="7620000" cy="4943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55095" y="1988840"/>
            <a:ext cx="470417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Буква </a:t>
            </a:r>
            <a:r>
              <a:rPr lang="ru-RU" sz="3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 – </a:t>
            </a:r>
            <a:endParaRPr lang="ru-RU" sz="3600" b="1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</a:t>
            </a:r>
            <a:r>
              <a:rPr lang="ru-RU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мягкости </a:t>
            </a:r>
            <a:endParaRPr lang="ru-RU" sz="3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предшествующих </a:t>
            </a:r>
          </a:p>
          <a:p>
            <a:pPr algn="ctr"/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согласных </a:t>
            </a:r>
            <a:r>
              <a:rPr lang="ru-RU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</a:t>
            </a:r>
            <a:endParaRPr lang="ru-RU" sz="36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503" y="3538847"/>
            <a:ext cx="1512168" cy="13683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24688"/>
            <a:ext cx="2304256" cy="20851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56" y="5301208"/>
            <a:ext cx="1247069" cy="11285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414" y="1083552"/>
            <a:ext cx="1712514" cy="15496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9663" y="12879"/>
            <a:ext cx="72800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Езвинская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имени Сергея Дмитриевича Конюхова»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493568" y="521912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учитель начальных классов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Гашева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Ксения Юрьевна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33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756" y="1556792"/>
            <a:ext cx="8964488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ЬМЬЬОЬЛЬЬОЬДЕЬЦЬЬЫ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1630" y="3429001"/>
            <a:ext cx="434074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06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9" y="28270"/>
            <a:ext cx="911213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68143" y="4234549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А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3129" y="2192429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Б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211650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И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22333" y="1113689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Г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92491" y="2822272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К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2787615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Ы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38348" y="1628800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О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43139" y="4242099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У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48216" y="2933710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М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22333" y="3572445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Н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83198" y="1200646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Ь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22332" y="328433"/>
            <a:ext cx="2160240" cy="457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Гласные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864160" y="310502"/>
            <a:ext cx="2160240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Согласные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23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0.56233 -0.091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08" y="-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56736 -0.2175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68" y="-1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07407E-6 L 0.34392 -0.1939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88" y="-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7 L 0.29792 -0.1995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0.60174 -0.1456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87" y="-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22222E-6 L -0.44497 -0.095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57" y="-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76 -0.01991 L -0.43525 -0.1553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9" y="-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-0.60243 -0.1888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22" y="-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6296E-6 L -0.40538 -0.3891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78" y="-1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7 L -0.15659 -0.2643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30" y="-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L 0.04427 0.2736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3" grpId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764704"/>
            <a:ext cx="5400600" cy="22322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головы, а в шляпе,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нога – и та без сапога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629" b="94141" l="65050" r="997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61" t="43034"/>
          <a:stretch/>
        </p:blipFill>
        <p:spPr bwMode="auto">
          <a:xfrm>
            <a:off x="5436096" y="188640"/>
            <a:ext cx="2880320" cy="4781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6230" y="4581128"/>
            <a:ext cx="1080120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66350" y="4590256"/>
            <a:ext cx="1080120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6470" y="4590256"/>
            <a:ext cx="1080120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26590" y="4590256"/>
            <a:ext cx="1080120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06710" y="4590256"/>
            <a:ext cx="1080120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4401" y="4594657"/>
            <a:ext cx="1080120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</a:p>
        </p:txBody>
      </p:sp>
    </p:spTree>
    <p:extLst>
      <p:ext uri="{BB962C8B-B14F-4D97-AF65-F5344CB8AC3E}">
        <p14:creationId xmlns:p14="http://schemas.microsoft.com/office/powerpoint/2010/main" val="396780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0" y="0"/>
            <a:ext cx="908026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8777" y="406405"/>
            <a:ext cx="139089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95231" y="406405"/>
            <a:ext cx="165539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97361" y="1397182"/>
            <a:ext cx="152317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ШЕСТ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20272" y="1414516"/>
            <a:ext cx="178766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ШЕСТЬ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8777" y="2459503"/>
            <a:ext cx="1164101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33879" y="3429000"/>
            <a:ext cx="17511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8777" y="4437112"/>
            <a:ext cx="773289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95231" y="2459503"/>
            <a:ext cx="142859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92028" y="3428999"/>
            <a:ext cx="201561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БАНЬКА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95231" y="4437112"/>
            <a:ext cx="1037785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39" y="4075330"/>
            <a:ext cx="2502024" cy="275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8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450"/>
            <a:ext cx="911213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2095" y="548680"/>
            <a:ext cx="5783506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яме спит зимою длинной, 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чуть солнце станет греть,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путь за медом и малиной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отправляется…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100824"/>
            <a:ext cx="8476434" cy="4767994"/>
          </a:xfrm>
          <a:prstGeom prst="rect">
            <a:avLst/>
          </a:prstGeom>
        </p:spPr>
      </p:pic>
      <p:sp>
        <p:nvSpPr>
          <p:cNvPr id="5" name="Прямоугольный треугольник 4"/>
          <p:cNvSpPr/>
          <p:nvPr/>
        </p:nvSpPr>
        <p:spPr>
          <a:xfrm>
            <a:off x="312095" y="5301208"/>
            <a:ext cx="1440160" cy="1008112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ый треугольник 5"/>
          <p:cNvSpPr/>
          <p:nvPr/>
        </p:nvSpPr>
        <p:spPr>
          <a:xfrm rot="10800000">
            <a:off x="312094" y="5293005"/>
            <a:ext cx="1440160" cy="1008112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52254" y="5301208"/>
            <a:ext cx="1019545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/>
          <p:cNvSpPr/>
          <p:nvPr/>
        </p:nvSpPr>
        <p:spPr>
          <a:xfrm>
            <a:off x="2756991" y="5293005"/>
            <a:ext cx="1440160" cy="1008112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 rot="10800000">
            <a:off x="2771799" y="5293005"/>
            <a:ext cx="1440160" cy="1008112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959" y="5293006"/>
            <a:ext cx="1019545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84397" y="3400332"/>
            <a:ext cx="3296159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Медведь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3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046" y="2946"/>
            <a:ext cx="911213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572000" cy="35394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 она в глухих лесах,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ушках – кисти, при усах.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кошечка, однако,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Размером, прямо, как собака.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уже не скажешь: «Брысь!».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это значит: кошка -…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528" y="1133524"/>
            <a:ext cx="4415233" cy="5752745"/>
          </a:xfrm>
          <a:prstGeom prst="rect">
            <a:avLst/>
          </a:prstGeom>
        </p:spPr>
      </p:pic>
      <p:sp>
        <p:nvSpPr>
          <p:cNvPr id="5" name="Прямоугольный треугольник 4"/>
          <p:cNvSpPr/>
          <p:nvPr/>
        </p:nvSpPr>
        <p:spPr>
          <a:xfrm>
            <a:off x="827584" y="5373216"/>
            <a:ext cx="1440160" cy="1008112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ый треугольник 5"/>
          <p:cNvSpPr/>
          <p:nvPr/>
        </p:nvSpPr>
        <p:spPr>
          <a:xfrm rot="10800000">
            <a:off x="827585" y="5373216"/>
            <a:ext cx="1440160" cy="1008112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67745" y="5373216"/>
            <a:ext cx="914400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99592" y="3955122"/>
            <a:ext cx="1986441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Рысь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8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9" y="28270"/>
            <a:ext cx="911213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332656"/>
            <a:ext cx="5264390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 – громкая труба,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верхняя губа,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нем – громадные рога,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природа дорога.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лесу крупнее зверя не нашлось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он – сохатый, значит –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216" y="1916832"/>
            <a:ext cx="5220032" cy="5186516"/>
          </a:xfrm>
          <a:prstGeom prst="rect">
            <a:avLst/>
          </a:prstGeom>
        </p:spPr>
      </p:pic>
      <p:sp>
        <p:nvSpPr>
          <p:cNvPr id="6" name="Прямоугольный треугольник 5"/>
          <p:cNvSpPr/>
          <p:nvPr/>
        </p:nvSpPr>
        <p:spPr>
          <a:xfrm>
            <a:off x="755575" y="5229200"/>
            <a:ext cx="1440159" cy="1152128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 rot="10800000">
            <a:off x="759736" y="5229200"/>
            <a:ext cx="1435999" cy="1152128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95734" y="5229200"/>
            <a:ext cx="1080121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08131" y="3444936"/>
            <a:ext cx="1943161" cy="11079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Лось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809" y="114723"/>
            <a:ext cx="1637928" cy="180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0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524" y="0"/>
            <a:ext cx="994504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72981"/>
            <a:ext cx="378430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учебнике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3928" y="1278922"/>
            <a:ext cx="504106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в рабочем листе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782669"/>
            <a:ext cx="412330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«Поймай мяч»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3645024"/>
            <a:ext cx="378430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учебнике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013176"/>
            <a:ext cx="504106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в рабочем листе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9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0"/>
            <a:ext cx="10120136" cy="7002016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259632" y="5085184"/>
            <a:ext cx="0" cy="100811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1259632" y="5085184"/>
            <a:ext cx="1296144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584509" y="4149080"/>
            <a:ext cx="0" cy="100811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555776" y="4149080"/>
            <a:ext cx="1296144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851920" y="3140968"/>
            <a:ext cx="0" cy="100811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851920" y="3147281"/>
            <a:ext cx="1296144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69107" y="2139169"/>
            <a:ext cx="0" cy="100811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148064" y="2159118"/>
            <a:ext cx="1296144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479731" y="1230124"/>
            <a:ext cx="0" cy="100811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479731" y="1260512"/>
            <a:ext cx="1296144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55776" y="404664"/>
            <a:ext cx="443352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Лестница УСПЕХА.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47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124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2023-01-15T17:05:39Z</dcterms:created>
  <dcterms:modified xsi:type="dcterms:W3CDTF">2023-05-11T06:30:09Z</dcterms:modified>
</cp:coreProperties>
</file>