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F8F1E-F023-4C0D-9905-F096831ECC15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1A7B6-459B-4AD8-9F4C-454A33F766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011" y="0"/>
            <a:ext cx="963202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83768" y="2367171"/>
            <a:ext cx="462992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закрепления 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Буква </a:t>
            </a:r>
            <a:r>
              <a:rPr lang="ru-RU" sz="4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Ч.ч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8725" y="188640"/>
            <a:ext cx="72800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Езвинская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имени Сергея Дмитриевича Конюхова»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76090" y="46837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учитель начальных классов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Гашева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Ксения Юрьевна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55239" y="583793"/>
            <a:ext cx="4433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Лестница УСПЕХА.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59632" y="5085184"/>
            <a:ext cx="129614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584509" y="4149080"/>
            <a:ext cx="0" cy="100811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555776" y="4149080"/>
            <a:ext cx="129614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851920" y="3140968"/>
            <a:ext cx="0" cy="100811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851920" y="3147281"/>
            <a:ext cx="129614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169107" y="2139169"/>
            <a:ext cx="0" cy="100811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59632" y="5085184"/>
            <a:ext cx="0" cy="100811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479731" y="1260512"/>
            <a:ext cx="129614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148064" y="2159118"/>
            <a:ext cx="129614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479731" y="1230124"/>
            <a:ext cx="0" cy="100811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71014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983" y="2780928"/>
            <a:ext cx="3681985" cy="31314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323" y="836712"/>
            <a:ext cx="2634210" cy="2634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4983" y="2007904"/>
            <a:ext cx="4540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513" y="0"/>
            <a:ext cx="965812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492896"/>
            <a:ext cx="4896544" cy="48965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111" b="97889" l="36111" r="6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23" t="44201" r="33136" b="-1279"/>
          <a:stretch/>
        </p:blipFill>
        <p:spPr>
          <a:xfrm>
            <a:off x="4386925" y="2132856"/>
            <a:ext cx="2952328" cy="49502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0804" y="1809690"/>
            <a:ext cx="4444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Первоклассная газета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9444" y="1822566"/>
            <a:ext cx="28273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лист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02241" y="692696"/>
            <a:ext cx="1687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Азбука </a:t>
            </a: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23" y="4936437"/>
            <a:ext cx="2123728" cy="2123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895" y="5506957"/>
            <a:ext cx="2333408" cy="13510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61833">
            <a:off x="6442137" y="2748761"/>
            <a:ext cx="1041407" cy="35730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035" y="4460976"/>
            <a:ext cx="1245452" cy="12484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035" y="5123867"/>
            <a:ext cx="2736304" cy="1734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9" y="2980276"/>
            <a:ext cx="1944216" cy="15549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864693"/>
            <a:ext cx="2592288" cy="25922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6" y="2996952"/>
            <a:ext cx="1606299" cy="17708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73" y="4767844"/>
            <a:ext cx="2088232" cy="20882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945185"/>
            <a:ext cx="2448272" cy="272332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672918" y="332656"/>
            <a:ext cx="486233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170732" y="332656"/>
            <a:ext cx="486233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675254" y="332656"/>
            <a:ext cx="486233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085513" y="320846"/>
            <a:ext cx="486233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571746" y="320846"/>
            <a:ext cx="486233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082064" y="320846"/>
            <a:ext cx="486233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299610" y="332656"/>
            <a:ext cx="486233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785843" y="332656"/>
            <a:ext cx="486233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272076" y="332656"/>
            <a:ext cx="486233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94265E-7 L -0.04323 -0.383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" y="-191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69288E-6 L -0.00799 -0.4320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2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84E-6 L -0.29132 -0.0867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66" y="-43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8.0481E-7 L -0.00156 -0.4338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216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34135E-6 L 0.12639 -0.2023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9" y="-10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59 0.01249 L 0.2618 -0.1133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-62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43 0.05527 L -0.05173 -0.3862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7" y="-22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011E-6 L 0.44636 -0.0728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09" y="-36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95837E-6 L -0.33351 -0.2227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84" y="-11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4529" y="332656"/>
            <a:ext cx="375493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Волшебный ребус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477" y="1412776"/>
            <a:ext cx="3811164" cy="3399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434" y="2060848"/>
            <a:ext cx="2732907" cy="4072887"/>
          </a:xfrm>
          <a:prstGeom prst="rect">
            <a:avLst/>
          </a:prstGeom>
        </p:spPr>
      </p:pic>
      <p:sp>
        <p:nvSpPr>
          <p:cNvPr id="9" name="Прямоугольный треугольник 8"/>
          <p:cNvSpPr/>
          <p:nvPr/>
        </p:nvSpPr>
        <p:spPr>
          <a:xfrm>
            <a:off x="683568" y="4437112"/>
            <a:ext cx="1152128" cy="914400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 rot="10800000">
            <a:off x="683568" y="4437112"/>
            <a:ext cx="1152128" cy="914400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ый треугольник 12"/>
          <p:cNvSpPr/>
          <p:nvPr/>
        </p:nvSpPr>
        <p:spPr>
          <a:xfrm>
            <a:off x="1835697" y="4437112"/>
            <a:ext cx="1152128" cy="914400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ый треугольник 13"/>
          <p:cNvSpPr/>
          <p:nvPr/>
        </p:nvSpPr>
        <p:spPr>
          <a:xfrm rot="10800000">
            <a:off x="1858001" y="4437112"/>
            <a:ext cx="1152128" cy="914400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CE24A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250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24528" cy="6857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64" y="4149080"/>
            <a:ext cx="3480054" cy="34800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66187" y="5687564"/>
            <a:ext cx="1872208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ЧУ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1733679" y="548680"/>
            <a:ext cx="1770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Чайник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70" y="4227201"/>
            <a:ext cx="3480054" cy="34800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31507" y="5711342"/>
            <a:ext cx="1872208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ЧА</a:t>
            </a:r>
            <a:endParaRPr lang="ru-RU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4211960" y="1556792"/>
            <a:ext cx="1583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Чашка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76959" y="871845"/>
            <a:ext cx="1250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42295" y="1699067"/>
            <a:ext cx="1112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Туча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40152" y="2852936"/>
            <a:ext cx="1339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Свеча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40978" y="3214780"/>
            <a:ext cx="1480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03632" y="2668270"/>
            <a:ext cx="1123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Дача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35696" y="2348880"/>
            <a:ext cx="1359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Чайка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51920" y="871845"/>
            <a:ext cx="155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Чудеса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74686" y="3872081"/>
            <a:ext cx="1381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Чулок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31640" y="3314601"/>
            <a:ext cx="9448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Чуб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0152" y="2345398"/>
            <a:ext cx="1152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Чудо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07904" y="2668270"/>
            <a:ext cx="1377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Чулан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24744" y="3825914"/>
            <a:ext cx="1783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22757E-6 L -0.00677 0.645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" y="32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5.3654E-7 L -0.25989 0.4669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3" y="233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4172E-6 L 0.00451 0.3725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186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64477E-6 L -0.25417 0.2361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8" y="117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4348E-6 L -0.41284 0.5668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42" y="283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33025E-6 L -0.59202 0.4463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01" y="223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6901E-6 L -0.43541 0.2678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71" y="133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32192E-6 L -0.62431 0.3050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15" y="15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48751E-6 L 0.49184 0.2005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0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04348E-6 L 0.17483 0.5564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33" y="278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32192E-6 L 0.20816 0.2842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9" y="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07031E-7 L -0.01579 0.35199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175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67438E-6 L -0.20694 0.0982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47" y="4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57262E-6 L -0.01579 0.1156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5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1760" y="2747456"/>
            <a:ext cx="48401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11" b="97889" l="36111" r="6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23" t="44201" r="33136" b="-1279"/>
          <a:stretch/>
        </p:blipFill>
        <p:spPr>
          <a:xfrm>
            <a:off x="6300192" y="2765443"/>
            <a:ext cx="2658266" cy="44571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1143279"/>
            <a:ext cx="1658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Сестра</a:t>
            </a:r>
            <a:endParaRPr lang="ru-RU" sz="3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4435" y="1916832"/>
            <a:ext cx="1237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Лиса</a:t>
            </a:r>
            <a:endParaRPr lang="ru-RU" sz="3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4435" y="2716695"/>
            <a:ext cx="1226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</a:t>
            </a:r>
            <a:endParaRPr lang="ru-RU" sz="3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6935" y="3560588"/>
            <a:ext cx="12023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</a:t>
            </a:r>
            <a:endParaRPr lang="ru-RU" sz="3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44488" y="4347705"/>
            <a:ext cx="1187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</a:t>
            </a:r>
            <a:endParaRPr lang="ru-RU" sz="3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2972" y="1143279"/>
            <a:ext cx="2522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СестриЧка</a:t>
            </a:r>
            <a:endParaRPr lang="ru-RU" sz="3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26619" y="1939721"/>
            <a:ext cx="2094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ЛисиЧка</a:t>
            </a:r>
            <a:endParaRPr lang="ru-RU" sz="3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2716694"/>
            <a:ext cx="2260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ЛистоЧек</a:t>
            </a:r>
            <a:endParaRPr lang="ru-RU" sz="3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20056" y="3616841"/>
            <a:ext cx="2236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ГрибоЧек</a:t>
            </a:r>
            <a:endParaRPr lang="ru-RU" sz="3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11152" y="4411489"/>
            <a:ext cx="15258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РуЧка</a:t>
            </a:r>
            <a:endParaRPr lang="ru-RU" sz="36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908719"/>
            <a:ext cx="67414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Проведи черепашку к Чебурашке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5050"/>
            <a:ext cx="2634210" cy="263421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015" y="3284984"/>
            <a:ext cx="3681985" cy="3131463"/>
          </a:xfrm>
          <a:prstGeom prst="rect">
            <a:avLst/>
          </a:prstGeom>
        </p:spPr>
      </p:pic>
      <p:cxnSp>
        <p:nvCxnSpPr>
          <p:cNvPr id="17" name="Скругленная соединительная линия 16"/>
          <p:cNvCxnSpPr/>
          <p:nvPr/>
        </p:nvCxnSpPr>
        <p:spPr>
          <a:xfrm flipV="1">
            <a:off x="2259362" y="3284984"/>
            <a:ext cx="1088502" cy="651331"/>
          </a:xfrm>
          <a:prstGeom prst="curvedConnector3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Скругленная соединительная линия 19"/>
          <p:cNvCxnSpPr/>
          <p:nvPr/>
        </p:nvCxnSpPr>
        <p:spPr>
          <a:xfrm flipV="1">
            <a:off x="3347864" y="2633653"/>
            <a:ext cx="1088502" cy="651331"/>
          </a:xfrm>
          <a:prstGeom prst="curvedConnector3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Скругленная соединительная линия 20"/>
          <p:cNvCxnSpPr/>
          <p:nvPr/>
        </p:nvCxnSpPr>
        <p:spPr>
          <a:xfrm>
            <a:off x="4436367" y="2633653"/>
            <a:ext cx="855715" cy="488500"/>
          </a:xfrm>
          <a:prstGeom prst="curvedConnector3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Скругленная соединительная линия 23"/>
          <p:cNvCxnSpPr/>
          <p:nvPr/>
        </p:nvCxnSpPr>
        <p:spPr>
          <a:xfrm rot="10800000" flipV="1">
            <a:off x="4283968" y="3122154"/>
            <a:ext cx="1008114" cy="594878"/>
          </a:xfrm>
          <a:prstGeom prst="curvedConnector3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Скругленная соединительная линия 25"/>
          <p:cNvCxnSpPr/>
          <p:nvPr/>
        </p:nvCxnSpPr>
        <p:spPr>
          <a:xfrm flipV="1">
            <a:off x="3198947" y="3717033"/>
            <a:ext cx="1088502" cy="651331"/>
          </a:xfrm>
          <a:prstGeom prst="curvedConnector3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Скругленная соединительная линия 26"/>
          <p:cNvCxnSpPr/>
          <p:nvPr/>
        </p:nvCxnSpPr>
        <p:spPr>
          <a:xfrm flipV="1">
            <a:off x="2110445" y="4358980"/>
            <a:ext cx="1088502" cy="651331"/>
          </a:xfrm>
          <a:prstGeom prst="curvedConnector3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Скругленная соединительная линия 27"/>
          <p:cNvCxnSpPr/>
          <p:nvPr/>
        </p:nvCxnSpPr>
        <p:spPr>
          <a:xfrm rot="10800000">
            <a:off x="2259362" y="5010312"/>
            <a:ext cx="1088502" cy="651330"/>
          </a:xfrm>
          <a:prstGeom prst="curvedConnector3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Скругленная соединительная линия 29"/>
          <p:cNvCxnSpPr/>
          <p:nvPr/>
        </p:nvCxnSpPr>
        <p:spPr>
          <a:xfrm flipV="1">
            <a:off x="3347864" y="5010312"/>
            <a:ext cx="1088502" cy="651331"/>
          </a:xfrm>
          <a:prstGeom prst="curvedConnector3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Скругленная соединительная линия 30"/>
          <p:cNvCxnSpPr/>
          <p:nvPr/>
        </p:nvCxnSpPr>
        <p:spPr>
          <a:xfrm>
            <a:off x="4427965" y="5010311"/>
            <a:ext cx="1025649" cy="425528"/>
          </a:xfrm>
          <a:prstGeom prst="curvedConnector3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Скругленная соединительная линия 32"/>
          <p:cNvCxnSpPr/>
          <p:nvPr/>
        </p:nvCxnSpPr>
        <p:spPr>
          <a:xfrm>
            <a:off x="5453614" y="5435840"/>
            <a:ext cx="990594" cy="657456"/>
          </a:xfrm>
          <a:prstGeom prst="curvedConnector3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008836" y="1844824"/>
            <a:ext cx="6073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 текст на странице 7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9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3767" y="2276872"/>
            <a:ext cx="491769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Первоклассная газета</a:t>
            </a:r>
          </a:p>
          <a:p>
            <a:pPr algn="ctr"/>
            <a:endParaRPr lang="ru-RU" sz="4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возьмем с собой?</a:t>
            </a:r>
            <a:endParaRPr lang="ru-RU"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84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</dc:creator>
  <cp:lastModifiedBy>User</cp:lastModifiedBy>
  <cp:revision>18</cp:revision>
  <dcterms:created xsi:type="dcterms:W3CDTF">2018-12-09T08:15:46Z</dcterms:created>
  <dcterms:modified xsi:type="dcterms:W3CDTF">2023-05-11T06:33:19Z</dcterms:modified>
</cp:coreProperties>
</file>