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6" r:id="rId10"/>
    <p:sldId id="267" r:id="rId11"/>
    <p:sldId id="268" r:id="rId12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87" autoAdjust="0"/>
  </p:normalViewPr>
  <p:slideViewPr>
    <p:cSldViewPr>
      <p:cViewPr>
        <p:scale>
          <a:sx n="79" d="100"/>
          <a:sy n="79" d="100"/>
        </p:scale>
        <p:origin x="-11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Социальный проект "Твоя судьба в наших сердцах"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202ECB-39B6-4A2D-88C4-E1ACE23984A9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C4FAD-A5E3-4C9D-815F-396F4A84CE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450948"/>
      </p:ext>
    </p:extLst>
  </p:cSld>
  <p:clrMap bg1="lt1" tx1="dk1" bg2="lt2" tx2="dk2" accent1="accent1" accent2="accent2" accent3="accent3" accent4="accent4" accent5="accent5" accent6="accent6" hlink="hlink" folHlink="folHlink"/>
  <p:hf sldNum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ru-RU" smtClean="0"/>
              <a:t>Социальный проект "Твоя судьба в наших сердцах"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E584F-86DA-4996-8873-5D865DF4108D}" type="datetimeFigureOut">
              <a:rPr lang="ru-RU" smtClean="0"/>
              <a:t>14.02.2023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9F32B-04C0-4E9D-B08C-A567442AC6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548141"/>
      </p:ext>
    </p:extLst>
  </p:cSld>
  <p:clrMap bg1="lt1" tx1="dk1" bg2="lt2" tx2="dk2" accent1="accent1" accent2="accent2" accent3="accent3" accent4="accent4" accent5="accent5" accent6="accent6" hlink="hlink" folHlink="folHlink"/>
  <p:hf sldNum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dirty="0" smtClean="0"/>
              <a:t>Социальный проект "Твоя судьба в наших сердцах"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6B71275F-DDAD-4E76-82F6-EE8026589A45}" type="datetime1">
              <a:rPr lang="ru-RU" smtClean="0"/>
              <a:t>14.02.2023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4380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ru-RU" dirty="0" smtClean="0"/>
              <a:t>Социальный проект "Твоя судьба в наших сердцах"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27685F7-8DD1-40AA-BE86-DB1A7095867E}" type="datetime1">
              <a:rPr lang="ru-RU" smtClean="0"/>
              <a:t>14.02.2023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90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6CA8-3AE8-4C6F-97DA-C7780520393B}" type="datetime1">
              <a:rPr lang="ru-RU" smtClean="0"/>
              <a:t>14.02.2023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C2FFF-E910-47DB-B28A-D2546F5BA353}" type="datetime1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0F8-D5E7-47C1-A45A-97E96B5BB747}" type="datetime1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8AE44-1137-444E-8305-90081BC60263}" type="datetime1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0100-A280-46FB-99FA-717004CB2F01}" type="datetime1">
              <a:rPr lang="ru-RU" smtClean="0"/>
              <a:t>14.02.2023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B3D7-C767-4A27-8DCD-10CE20FFF383}" type="datetime1">
              <a:rPr lang="ru-RU" smtClean="0"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35741-7F1E-438B-AF88-714AE2E44608}" type="datetime1">
              <a:rPr lang="ru-RU" smtClean="0"/>
              <a:t>14.02.2023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03890-BFE2-46E8-855D-B100B2E39462}" type="datetime1">
              <a:rPr lang="ru-RU" smtClean="0"/>
              <a:t>14.02.2023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DC6F9-41C1-42D8-B8DB-7388441FF175}" type="datetime1">
              <a:rPr lang="ru-RU" smtClean="0"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4A647-E359-466B-BFB2-4C496839FA0D}" type="datetime1">
              <a:rPr lang="ru-RU" smtClean="0"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A38C5-B560-41E8-AE90-B9F83F866F5F}" type="datetime1">
              <a:rPr lang="ru-RU" smtClean="0"/>
              <a:t>14.02.2023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EB8EC6E-3DD6-4E08-8143-4BE92B352509}" type="datetime1">
              <a:rPr lang="ru-RU" smtClean="0"/>
              <a:t>14.02.2023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D7F3CA1-974D-4175-A5B2-A6B6DCD96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199" y="2924944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Социальный проект «Твоя судьба в наших сердцах» 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331698"/>
            <a:ext cx="7848872" cy="2257542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Конюхов Сергей Дмитриевич</a:t>
            </a:r>
            <a:endParaRPr lang="ru-RU" sz="4000" b="1" dirty="0"/>
          </a:p>
          <a:p>
            <a:pPr algn="r"/>
            <a:r>
              <a:rPr lang="ru-RU" sz="1500" b="1" dirty="0" smtClean="0"/>
              <a:t>Руководители проекта: </a:t>
            </a:r>
          </a:p>
          <a:p>
            <a:pPr algn="r"/>
            <a:r>
              <a:rPr lang="ru-RU" sz="1500" b="1" dirty="0" smtClean="0"/>
              <a:t>Н.А.Крашенинникова </a:t>
            </a:r>
          </a:p>
          <a:p>
            <a:pPr algn="r"/>
            <a:r>
              <a:rPr lang="ru-RU" sz="1500" b="1" dirty="0" smtClean="0"/>
              <a:t>Н.В.Малинина</a:t>
            </a:r>
          </a:p>
          <a:p>
            <a:pPr algn="r"/>
            <a:r>
              <a:rPr lang="ru-RU" sz="1500" b="1" dirty="0" smtClean="0"/>
              <a:t>Члены отряда «Честь имею» юнармия</a:t>
            </a:r>
          </a:p>
          <a:p>
            <a:pPr algn="r"/>
            <a:r>
              <a:rPr lang="ru-RU" sz="1500" b="1" dirty="0" smtClean="0"/>
              <a:t>Члены школьного отряда лесничества «Феникс»</a:t>
            </a:r>
            <a:endParaRPr lang="ru-RU" sz="1500" b="1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270400" y="260648"/>
            <a:ext cx="66032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«Езвинская средняя общеобразовательная школа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имени Сергея Дмитриевича Конюхова»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93732C-B40D-48DA-93D9-2050222406B0}" type="datetime1">
              <a:rPr lang="ru-RU" smtClean="0"/>
              <a:t>14.02.2023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DC6F9-41C1-42D8-B8DB-7388441FF175}" type="datetime1">
              <a:rPr lang="ru-RU" smtClean="0"/>
              <a:t>14.02.2023</a:t>
            </a:fld>
            <a:endParaRPr lang="ru-RU"/>
          </a:p>
        </p:txBody>
      </p:sp>
      <p:sp>
        <p:nvSpPr>
          <p:cNvPr id="4" name="5-конечная звезда 3"/>
          <p:cNvSpPr/>
          <p:nvPr/>
        </p:nvSpPr>
        <p:spPr>
          <a:xfrm>
            <a:off x="921620" y="-58569"/>
            <a:ext cx="7920880" cy="6858000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974" y="2924944"/>
            <a:ext cx="1308100" cy="133826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47380"/>
            <a:ext cx="958221" cy="77924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310" y="620688"/>
            <a:ext cx="1047499" cy="8518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405" y="2547146"/>
            <a:ext cx="881013" cy="71645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644" y="5456356"/>
            <a:ext cx="1026306" cy="8346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61" y="5523228"/>
            <a:ext cx="982775" cy="79921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75" y="2473615"/>
            <a:ext cx="798674" cy="7967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276" y="1288338"/>
            <a:ext cx="747784" cy="740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269" y="4806538"/>
            <a:ext cx="936173" cy="926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051" y="5167236"/>
            <a:ext cx="897532" cy="88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649" y="2955813"/>
            <a:ext cx="837697" cy="829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828" y="2998156"/>
            <a:ext cx="759018" cy="751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264" y="2508853"/>
            <a:ext cx="762452" cy="75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779" y="1340768"/>
            <a:ext cx="767790" cy="760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3369" y="4798191"/>
            <a:ext cx="821577" cy="813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538" y="5098283"/>
            <a:ext cx="858563" cy="849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493" y="3269430"/>
            <a:ext cx="1092324" cy="8203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337" y="3280897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495" y="2551506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940" y="1854932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062" y="1845495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905" y="2548106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815" y="4224338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779" y="4635500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917" y="4715709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360" y="4263207"/>
            <a:ext cx="10906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2" name="Picture 28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258" y="3058760"/>
            <a:ext cx="1060742" cy="7937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3" name="Picture 29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223" y="2322597"/>
            <a:ext cx="10604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4" name="Picture 3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908" y="4064009"/>
            <a:ext cx="10604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5" name="Picture 3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448" y="3999198"/>
            <a:ext cx="10604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25" y="3028427"/>
            <a:ext cx="106045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7" name="Picture 3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649" y="2656680"/>
            <a:ext cx="690079" cy="69007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8" name="Picture 3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576" y="3552444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9" name="Picture 3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323" y="4064009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0" name="Picture 3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486" y="3586340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1" name="Picture 3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060" y="2766661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393" y="3761759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3" name="Picture 3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005" y="3745318"/>
            <a:ext cx="963736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4" name="Picture 40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025" y="2580455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5" name="Picture 4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923" y="2390001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66" name="Picture 4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168" y="4577953"/>
            <a:ext cx="688975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798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DC6F9-41C1-42D8-B8DB-7388441FF175}" type="datetime1">
              <a:rPr lang="ru-RU" smtClean="0"/>
              <a:t>14.02.2023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0"/>
            <a:ext cx="534441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76672"/>
            <a:ext cx="47307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</a:rPr>
              <a:t>Красный клен</a:t>
            </a:r>
            <a:endParaRPr lang="ru-RU" sz="5400" b="1" cap="none" spc="0" dirty="0">
              <a:ln w="17780" cmpd="sng">
                <a:solidFill>
                  <a:schemeClr val="tx1"/>
                </a:solidFill>
                <a:prstDash val="solid"/>
                <a:miter lim="800000"/>
              </a:ln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988840"/>
            <a:ext cx="2304256" cy="14401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    КОНЮХОВ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СЕРГЕЙ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ДМИТРИЕВИЧ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79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424936" cy="61206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Цель проекта</a:t>
            </a:r>
            <a:r>
              <a:rPr lang="ru-RU" dirty="0" smtClean="0"/>
              <a:t>: увековечивание  памяти выпускника МОУ «Езвинская СОШ» д. Езвино Калининского района, погибшего в спец.операции в Украине Конюхова Сергея Дмитриевича.</a:t>
            </a:r>
          </a:p>
          <a:p>
            <a:pPr>
              <a:buNone/>
            </a:pPr>
            <a:r>
              <a:rPr lang="ru-RU" u="sng" dirty="0" smtClean="0"/>
              <a:t>Задачи проекта:</a:t>
            </a:r>
          </a:p>
          <a:p>
            <a:pPr>
              <a:buNone/>
            </a:pPr>
            <a:r>
              <a:rPr lang="ru-RU" sz="2400" dirty="0" smtClean="0"/>
              <a:t> - изготовление стенда для уголка памяти Конюхова Сергея Дмитриевича.</a:t>
            </a:r>
          </a:p>
          <a:p>
            <a:pPr>
              <a:buFontTx/>
              <a:buChar char="-"/>
            </a:pPr>
            <a:r>
              <a:rPr lang="ru-RU" sz="2400" dirty="0" smtClean="0"/>
              <a:t>создание ландшафта памяти</a:t>
            </a:r>
          </a:p>
          <a:p>
            <a:pPr>
              <a:buFontTx/>
              <a:buChar char="-"/>
            </a:pPr>
            <a:r>
              <a:rPr lang="ru-RU" sz="2400" dirty="0" smtClean="0"/>
              <a:t>Установка Парты Героя</a:t>
            </a:r>
          </a:p>
          <a:p>
            <a:pPr marL="13716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B940-6B2A-4539-9F2B-E23508E6E4EA}" type="datetime1">
              <a:rPr lang="ru-RU" smtClean="0"/>
              <a:t>14.02.2023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u="sng" dirty="0" smtClean="0"/>
              <a:t>Этапы проекта:</a:t>
            </a:r>
          </a:p>
          <a:p>
            <a:pPr>
              <a:buNone/>
            </a:pPr>
            <a:r>
              <a:rPr lang="ru-RU" b="1" dirty="0" smtClean="0"/>
              <a:t>1 этап </a:t>
            </a:r>
          </a:p>
          <a:p>
            <a:pPr algn="just">
              <a:buNone/>
            </a:pPr>
            <a:r>
              <a:rPr lang="ru-RU" dirty="0" smtClean="0"/>
              <a:t>- организация сотрудничества с Администрацией Калининского муниципального района Тверской области, Администрацией Бурашевского сельского поселения Калининского района, матерью Конюхова Сергея Дмитриевича </a:t>
            </a:r>
            <a:r>
              <a:rPr lang="ru-RU" dirty="0"/>
              <a:t>(январь 2023 г.)</a:t>
            </a:r>
            <a:r>
              <a:rPr lang="ru-RU" dirty="0" smtClean="0"/>
              <a:t>;</a:t>
            </a:r>
          </a:p>
          <a:p>
            <a:pPr algn="just">
              <a:buNone/>
            </a:pPr>
            <a:r>
              <a:rPr lang="ru-RU" dirty="0" smtClean="0"/>
              <a:t>- изучение общественного мнения (обучающихся, родителей педагогического коллектива, жителей деревни Езвино) об увековечивании памяти </a:t>
            </a:r>
            <a:r>
              <a:rPr lang="ru-RU" dirty="0"/>
              <a:t>(январь 2023 г.)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0CCD-B532-4BB0-9706-0331AC339782}" type="datetime1">
              <a:rPr lang="ru-RU" smtClean="0"/>
              <a:t>14.02.2023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856984" cy="64087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2 этап</a:t>
            </a:r>
          </a:p>
          <a:p>
            <a:pPr algn="just">
              <a:buFontTx/>
              <a:buChar char="-"/>
            </a:pPr>
            <a:r>
              <a:rPr lang="ru-RU" dirty="0" smtClean="0"/>
              <a:t>Проведение классными коллективами мероприятий, посвященных памяти Сергея Конюхова </a:t>
            </a:r>
            <a:r>
              <a:rPr lang="ru-RU" dirty="0"/>
              <a:t>(январь – февраль 2023 г.)</a:t>
            </a:r>
            <a:r>
              <a:rPr lang="ru-RU" dirty="0" smtClean="0"/>
              <a:t>;</a:t>
            </a:r>
          </a:p>
          <a:p>
            <a:pPr algn="just">
              <a:buNone/>
            </a:pPr>
            <a:r>
              <a:rPr lang="ru-RU" dirty="0" smtClean="0"/>
              <a:t>- </a:t>
            </a:r>
            <a:r>
              <a:rPr lang="ru-RU" dirty="0"/>
              <a:t>р</a:t>
            </a:r>
            <a:r>
              <a:rPr lang="ru-RU" dirty="0" smtClean="0"/>
              <a:t>азработка  эскиза стенда </a:t>
            </a:r>
            <a:r>
              <a:rPr lang="ru-RU" dirty="0"/>
              <a:t>(февраль – март 2023 г.) </a:t>
            </a:r>
            <a:r>
              <a:rPr lang="ru-RU" dirty="0" smtClean="0"/>
              <a:t> и дизайна ландшафта памяти </a:t>
            </a:r>
            <a:r>
              <a:rPr lang="ru-RU" dirty="0"/>
              <a:t>(март – </a:t>
            </a:r>
            <a:r>
              <a:rPr lang="ru-RU" dirty="0" smtClean="0"/>
              <a:t>апрель </a:t>
            </a:r>
            <a:r>
              <a:rPr lang="ru-RU" dirty="0"/>
              <a:t>2023 г</a:t>
            </a:r>
            <a:r>
              <a:rPr lang="ru-RU" dirty="0" smtClean="0"/>
              <a:t>.).</a:t>
            </a:r>
          </a:p>
          <a:p>
            <a:pPr>
              <a:buFontTx/>
              <a:buChar char="-"/>
            </a:pPr>
            <a:r>
              <a:rPr lang="ru-RU" b="1" dirty="0"/>
              <a:t>3 этап</a:t>
            </a:r>
          </a:p>
          <a:p>
            <a:pPr>
              <a:buFontTx/>
              <a:buChar char="-"/>
            </a:pPr>
            <a:r>
              <a:rPr lang="ru-RU" dirty="0" smtClean="0"/>
              <a:t>открытии уголка памяти Конюхова Сергея Дмитриевича </a:t>
            </a:r>
            <a:r>
              <a:rPr lang="ru-RU" dirty="0"/>
              <a:t>(март 2023 г.)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Установка Парты Героя (июль </a:t>
            </a:r>
            <a:r>
              <a:rPr lang="ru-RU" dirty="0"/>
              <a:t>2023 г</a:t>
            </a:r>
            <a:r>
              <a:rPr lang="ru-RU" dirty="0" smtClean="0"/>
              <a:t>.);</a:t>
            </a:r>
          </a:p>
          <a:p>
            <a:pPr>
              <a:buFontTx/>
              <a:buChar char="-"/>
            </a:pPr>
            <a:r>
              <a:rPr lang="ru-RU" dirty="0" smtClean="0"/>
              <a:t>Посадка дерева на Аллее Славы </a:t>
            </a:r>
            <a:r>
              <a:rPr lang="ru-RU" dirty="0"/>
              <a:t>(апрель 2023 г</a:t>
            </a:r>
            <a:r>
              <a:rPr lang="ru-RU" dirty="0" smtClean="0"/>
              <a:t>);</a:t>
            </a:r>
          </a:p>
          <a:p>
            <a:pPr>
              <a:buNone/>
            </a:pPr>
            <a:r>
              <a:rPr lang="ru-RU" dirty="0" smtClean="0"/>
              <a:t>- установление 25 марта (день гибели) днем Памяти Конюхова Сергея Дмитриевича.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D9DE5-FDA5-4637-9149-ED9A6E38D785}" type="datetime1">
              <a:rPr lang="ru-RU" smtClean="0"/>
              <a:t>14.02.2023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effectLst/>
                <a:latin typeface="+mn-lt"/>
              </a:rPr>
              <a:t>Описание проекта</a:t>
            </a:r>
            <a:endParaRPr lang="ru-RU" sz="3600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/>
              <a:t>Проект «Твоя судьба в наших сердцах» </a:t>
            </a:r>
            <a:r>
              <a:rPr lang="ru-RU" dirty="0" smtClean="0"/>
              <a:t>предусматривает  3 этапа. </a:t>
            </a:r>
          </a:p>
          <a:p>
            <a:pPr>
              <a:buNone/>
            </a:pPr>
            <a:r>
              <a:rPr lang="ru-RU" dirty="0" smtClean="0"/>
              <a:t>1 этап: январь 2023 года</a:t>
            </a:r>
          </a:p>
          <a:p>
            <a:pPr>
              <a:buNone/>
            </a:pPr>
            <a:r>
              <a:rPr lang="ru-RU" dirty="0" smtClean="0"/>
              <a:t>2 этап: январь – март  2023 года</a:t>
            </a:r>
          </a:p>
          <a:p>
            <a:pPr>
              <a:buNone/>
            </a:pPr>
            <a:r>
              <a:rPr lang="ru-RU" dirty="0" smtClean="0"/>
              <a:t>3 этап:  март – июль 2023 года</a:t>
            </a:r>
          </a:p>
          <a:p>
            <a:pPr>
              <a:buNone/>
            </a:pPr>
            <a:r>
              <a:rPr lang="ru-RU" dirty="0" smtClean="0"/>
              <a:t>25 марта (ежегодно) – День Памяти:</a:t>
            </a:r>
          </a:p>
          <a:p>
            <a:pPr>
              <a:buNone/>
            </a:pPr>
            <a:r>
              <a:rPr lang="ru-RU" dirty="0" smtClean="0"/>
              <a:t>- Торжественная линейка </a:t>
            </a:r>
          </a:p>
          <a:p>
            <a:pPr>
              <a:buNone/>
            </a:pPr>
            <a:r>
              <a:rPr lang="ru-RU" dirty="0" smtClean="0"/>
              <a:t>- час Памяти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B56E3-25EB-4E7B-8ED7-8C75A7855073}" type="datetime1">
              <a:rPr lang="ru-RU" smtClean="0"/>
              <a:t>14.02.2023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524" y="0"/>
            <a:ext cx="8568952" cy="6336704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Эскиз стенда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BBB88-645E-4004-A096-3FB2755164BB}" type="datetime1">
              <a:rPr lang="ru-RU" smtClean="0"/>
              <a:t>14.02.2023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98" y="1844824"/>
            <a:ext cx="9144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/>
          <a:lstStyle/>
          <a:p>
            <a:pPr marL="137160" indent="0" algn="ctr">
              <a:buNone/>
            </a:pPr>
            <a:r>
              <a:rPr lang="ru-RU" dirty="0" smtClean="0"/>
              <a:t>Фото места для уголка Памяти</a:t>
            </a:r>
          </a:p>
          <a:p>
            <a:pPr marL="137160" indent="0" algn="ctr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3D1A5-B7E1-40DF-B2EB-ACC3C94452EE}" type="datetime1">
              <a:rPr lang="ru-RU" smtClean="0"/>
              <a:t>14.02.2023</a:t>
            </a:fld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7560840" cy="5670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-16443"/>
            <a:ext cx="8677650" cy="79208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Дизайн ландшафта Памяти</a:t>
            </a:r>
          </a:p>
          <a:p>
            <a:pPr algn="ctr">
              <a:buNone/>
            </a:pPr>
            <a:r>
              <a:rPr lang="ru-RU" dirty="0" smtClean="0"/>
              <a:t>спонсор:  наставник школьного лесничества «Феникс» - Рудакова Л.Н.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AAE9E-4B3D-44BC-87F9-6F71C95600D0}" type="datetime1">
              <a:rPr lang="ru-RU" smtClean="0"/>
              <a:t>14.02.2023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0013" y="773325"/>
            <a:ext cx="8820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Концепция </a:t>
            </a:r>
            <a:r>
              <a:rPr lang="ru-RU" b="1" i="1" dirty="0" smtClean="0"/>
              <a:t>клумб</a:t>
            </a:r>
            <a:endParaRPr lang="ru-RU" dirty="0"/>
          </a:p>
          <a:p>
            <a:pPr algn="just"/>
            <a:r>
              <a:rPr lang="ru-RU" dirty="0" smtClean="0"/>
              <a:t>2 клумбы </a:t>
            </a:r>
            <a:r>
              <a:rPr lang="ru-RU" dirty="0"/>
              <a:t>имеет форму </a:t>
            </a:r>
            <a:r>
              <a:rPr lang="ru-RU" dirty="0" smtClean="0"/>
              <a:t>звезды  </a:t>
            </a:r>
            <a:r>
              <a:rPr lang="ru-RU" dirty="0"/>
              <a:t>(длина и ширина 3 метра</a:t>
            </a:r>
            <a:r>
              <a:rPr lang="ru-RU" dirty="0" smtClean="0"/>
              <a:t>) и располагаются симметрично относительно входа в школу. </a:t>
            </a:r>
            <a:r>
              <a:rPr lang="ru-RU" dirty="0"/>
              <a:t>Общая площадь </a:t>
            </a:r>
            <a:r>
              <a:rPr lang="ru-RU" dirty="0" smtClean="0"/>
              <a:t>каждой </a:t>
            </a:r>
            <a:r>
              <a:rPr lang="ru-RU" dirty="0"/>
              <a:t>составляет 9 </a:t>
            </a:r>
            <a:r>
              <a:rPr lang="ru-RU" dirty="0" err="1"/>
              <a:t>кв.м</a:t>
            </a:r>
            <a:r>
              <a:rPr lang="ru-RU" dirty="0"/>
              <a:t>. </a:t>
            </a:r>
            <a:r>
              <a:rPr lang="ru-RU" dirty="0" smtClean="0"/>
              <a:t>Они расположены </a:t>
            </a:r>
            <a:r>
              <a:rPr lang="ru-RU" dirty="0"/>
              <a:t>на хорошо освещенном солнцем участке. Почва на </a:t>
            </a:r>
            <a:r>
              <a:rPr lang="ru-RU" dirty="0" smtClean="0"/>
              <a:t>клумбах </a:t>
            </a:r>
            <a:r>
              <a:rPr lang="ru-RU" dirty="0"/>
              <a:t>обладает достаточным плодородием. </a:t>
            </a:r>
          </a:p>
          <a:p>
            <a:pPr algn="just"/>
            <a:r>
              <a:rPr lang="ru-RU" dirty="0" smtClean="0"/>
              <a:t>Клумбы будут регулярно возобновляться </a:t>
            </a:r>
            <a:r>
              <a:rPr lang="ru-RU" dirty="0"/>
              <a:t>каждый </a:t>
            </a:r>
            <a:r>
              <a:rPr lang="ru-RU" dirty="0" smtClean="0"/>
              <a:t>год </a:t>
            </a:r>
            <a:r>
              <a:rPr lang="ru-RU" dirty="0"/>
              <a:t>из многолетних  цветов</a:t>
            </a:r>
            <a:r>
              <a:rPr lang="ru-RU" dirty="0" smtClean="0"/>
              <a:t>. </a:t>
            </a:r>
            <a:r>
              <a:rPr lang="ru-RU" dirty="0"/>
              <a:t>Срок  декоративности </a:t>
            </a:r>
            <a:r>
              <a:rPr lang="ru-RU" dirty="0" smtClean="0"/>
              <a:t>клумб </a:t>
            </a:r>
            <a:r>
              <a:rPr lang="ru-RU" dirty="0"/>
              <a:t>(сохранения цветения) - с первых чисел мая и до осени при выполнении  условий содержания. </a:t>
            </a:r>
          </a:p>
          <a:p>
            <a:pPr algn="just"/>
            <a:r>
              <a:rPr lang="ru-RU" dirty="0"/>
              <a:t>Изучив различные источники </a:t>
            </a:r>
            <a:r>
              <a:rPr lang="ru-RU" dirty="0" smtClean="0"/>
              <a:t>информации, мы </a:t>
            </a:r>
            <a:r>
              <a:rPr lang="ru-RU" dirty="0"/>
              <a:t>пришли к выводу, что </a:t>
            </a:r>
            <a:r>
              <a:rPr lang="ru-RU"/>
              <a:t>для </a:t>
            </a:r>
            <a:r>
              <a:rPr lang="ru-RU" smtClean="0"/>
              <a:t>клумб </a:t>
            </a:r>
            <a:r>
              <a:rPr lang="ru-RU" dirty="0"/>
              <a:t>подходят следующие цветовые и графические </a:t>
            </a:r>
            <a:r>
              <a:rPr lang="ru-RU" dirty="0" smtClean="0"/>
              <a:t>решения: </a:t>
            </a:r>
            <a:endParaRPr lang="ru-RU" dirty="0"/>
          </a:p>
          <a:p>
            <a:pPr lvl="0" algn="just"/>
            <a:r>
              <a:rPr lang="ru-RU" dirty="0" smtClean="0"/>
              <a:t>В </a:t>
            </a:r>
            <a:r>
              <a:rPr lang="ru-RU" dirty="0"/>
              <a:t>середине </a:t>
            </a:r>
            <a:r>
              <a:rPr lang="ru-RU" dirty="0" smtClean="0"/>
              <a:t>клумбы - </a:t>
            </a:r>
            <a:r>
              <a:rPr lang="ru-RU" dirty="0"/>
              <a:t>имитация вечного огня (</a:t>
            </a:r>
            <a:r>
              <a:rPr lang="ru-RU" b="1" dirty="0"/>
              <a:t>Бархатцы</a:t>
            </a:r>
            <a:r>
              <a:rPr lang="ru-RU" dirty="0"/>
              <a:t> отклоненные махровые), как  символ скорби и вечной памяти о людях, защищавших родную землю.</a:t>
            </a:r>
          </a:p>
          <a:p>
            <a:pPr lvl="0" algn="just"/>
            <a:r>
              <a:rPr lang="ru-RU" dirty="0"/>
              <a:t>Розовые цветы (</a:t>
            </a:r>
            <a:r>
              <a:rPr lang="ru-RU" b="1" dirty="0"/>
              <a:t>Гвоздика</a:t>
            </a:r>
            <a:r>
              <a:rPr lang="ru-RU" dirty="0"/>
              <a:t> травянка) </a:t>
            </a:r>
            <a:r>
              <a:rPr lang="ru-RU" dirty="0" smtClean="0"/>
              <a:t>несет </a:t>
            </a:r>
            <a:r>
              <a:rPr lang="ru-RU" dirty="0"/>
              <a:t>идею любви к Родине, покоя,  уважения к людям, сражавшимся за нас.</a:t>
            </a:r>
          </a:p>
          <a:p>
            <a:pPr lvl="0" algn="just"/>
            <a:r>
              <a:rPr lang="ru-RU" dirty="0" smtClean="0"/>
              <a:t>В каждом треугольном луче серый </a:t>
            </a:r>
            <a:r>
              <a:rPr lang="ru-RU" dirty="0"/>
              <a:t>цвет (</a:t>
            </a:r>
            <a:r>
              <a:rPr lang="ru-RU" b="1" dirty="0"/>
              <a:t>Цинерария </a:t>
            </a:r>
            <a:r>
              <a:rPr lang="ru-RU" dirty="0"/>
              <a:t>серая/серебристая) передаёт чувство горя, слез, потерь, дыма, хмурого неба.</a:t>
            </a:r>
          </a:p>
          <a:p>
            <a:pPr lvl="0" algn="just"/>
            <a:r>
              <a:rPr lang="ru-RU" dirty="0"/>
              <a:t>Малые формы зеленого цвета (</a:t>
            </a:r>
            <a:r>
              <a:rPr lang="ru-RU" b="1" dirty="0"/>
              <a:t>Хоста </a:t>
            </a:r>
            <a:r>
              <a:rPr lang="ru-RU" dirty="0" err="1"/>
              <a:t>Форчуна</a:t>
            </a:r>
            <a:r>
              <a:rPr lang="ru-RU" dirty="0"/>
              <a:t> и Хоста королевская) символизирует  победу, радость, прорыв к новой жизни.</a:t>
            </a:r>
          </a:p>
          <a:p>
            <a:pPr lvl="0" algn="just"/>
            <a:r>
              <a:rPr lang="ru-RU" dirty="0"/>
              <a:t>Зеленая травка от центра звезды (</a:t>
            </a:r>
            <a:r>
              <a:rPr lang="ru-RU" b="1" dirty="0"/>
              <a:t>Гвоздика </a:t>
            </a:r>
            <a:r>
              <a:rPr lang="ru-RU" dirty="0"/>
              <a:t>турецкая) говорит  о  разных поколениях, что хранили, хранят и будут хранить память о погибших и живых победителях.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t="2807" r="13664"/>
          <a:stretch/>
        </p:blipFill>
        <p:spPr>
          <a:xfrm>
            <a:off x="423394" y="3378628"/>
            <a:ext cx="2610678" cy="267349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045" y="3390260"/>
            <a:ext cx="2602631" cy="2602631"/>
          </a:xfr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B3D7-C767-4A27-8DCD-10CE20FFF383}" type="datetime1">
              <a:rPr lang="ru-RU" smtClean="0"/>
              <a:t>14.02.2023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6052120"/>
            <a:ext cx="3668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Бархатцы</a:t>
            </a:r>
            <a:r>
              <a:rPr lang="ru-RU" dirty="0" smtClean="0"/>
              <a:t> </a:t>
            </a:r>
            <a:r>
              <a:rPr lang="ru-RU" dirty="0"/>
              <a:t>отклоненные махровые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46608" y="6056921"/>
            <a:ext cx="2072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Гвоздика</a:t>
            </a:r>
            <a:r>
              <a:rPr lang="ru-RU" dirty="0"/>
              <a:t> травянка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4611"/>
            <a:ext cx="2684309" cy="268430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141727" y="2789824"/>
            <a:ext cx="3784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Хоста </a:t>
            </a:r>
            <a:r>
              <a:rPr lang="ru-RU" dirty="0" err="1"/>
              <a:t>Форчуна</a:t>
            </a:r>
            <a:r>
              <a:rPr lang="ru-RU" dirty="0"/>
              <a:t> и Хоста королевская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4072" y="208848"/>
            <a:ext cx="3059832" cy="229487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6125793" y="2637139"/>
            <a:ext cx="31138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Цинерария серая/серебристая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9" t="5797" r="6521" b="21932"/>
          <a:stretch/>
        </p:blipFill>
        <p:spPr>
          <a:xfrm>
            <a:off x="6082201" y="-73885"/>
            <a:ext cx="3170319" cy="25776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631" y="3429000"/>
            <a:ext cx="3264363" cy="244827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937113" y="6052120"/>
            <a:ext cx="20757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Гвоздика</a:t>
            </a:r>
            <a:r>
              <a:rPr lang="ru-RU" dirty="0"/>
              <a:t> турецкая</a:t>
            </a:r>
          </a:p>
        </p:txBody>
      </p:sp>
    </p:spTree>
    <p:extLst>
      <p:ext uri="{BB962C8B-B14F-4D97-AF65-F5344CB8AC3E}">
        <p14:creationId xmlns:p14="http://schemas.microsoft.com/office/powerpoint/2010/main" val="410056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419</TotalTime>
  <Words>558</Words>
  <Application>Microsoft Office PowerPoint</Application>
  <PresentationFormat>Экран (4:3)</PresentationFormat>
  <Paragraphs>72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 Социальный проект «Твоя судьба в наших сердцах»     </vt:lpstr>
      <vt:lpstr>Презентация PowerPoint</vt:lpstr>
      <vt:lpstr>Презентация PowerPoint</vt:lpstr>
      <vt:lpstr>Презентация PowerPoint</vt:lpstr>
      <vt:lpstr>Описание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Социальный проект «Твоя судьба в наших сердцах»</dc:title>
  <dc:creator>Надежда</dc:creator>
  <cp:lastModifiedBy>User</cp:lastModifiedBy>
  <cp:revision>31</cp:revision>
  <cp:lastPrinted>2022-06-21T05:31:29Z</cp:lastPrinted>
  <dcterms:created xsi:type="dcterms:W3CDTF">2022-06-13T16:40:45Z</dcterms:created>
  <dcterms:modified xsi:type="dcterms:W3CDTF">2023-02-14T13:46:36Z</dcterms:modified>
</cp:coreProperties>
</file>